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24"/>
  </p:notesMasterIdLst>
  <p:sldIdLst>
    <p:sldId id="256" r:id="rId2"/>
    <p:sldId id="300" r:id="rId3"/>
    <p:sldId id="304" r:id="rId4"/>
    <p:sldId id="322" r:id="rId5"/>
    <p:sldId id="306" r:id="rId6"/>
    <p:sldId id="260" r:id="rId7"/>
    <p:sldId id="305" r:id="rId8"/>
    <p:sldId id="264" r:id="rId9"/>
    <p:sldId id="310" r:id="rId10"/>
    <p:sldId id="266" r:id="rId11"/>
    <p:sldId id="269" r:id="rId12"/>
    <p:sldId id="311" r:id="rId13"/>
    <p:sldId id="312" r:id="rId14"/>
    <p:sldId id="313" r:id="rId15"/>
    <p:sldId id="319" r:id="rId16"/>
    <p:sldId id="314" r:id="rId17"/>
    <p:sldId id="324" r:id="rId18"/>
    <p:sldId id="318" r:id="rId19"/>
    <p:sldId id="307" r:id="rId20"/>
    <p:sldId id="278" r:id="rId21"/>
    <p:sldId id="301" r:id="rId22"/>
    <p:sldId id="317" r:id="rId23"/>
  </p:sldIdLst>
  <p:sldSz cx="9144000" cy="5143500" type="screen16x9"/>
  <p:notesSz cx="6858000" cy="9144000"/>
  <p:embeddedFontLst>
    <p:embeddedFont>
      <p:font typeface="Calibri" panose="020F0502020204030204" pitchFamily="34" charset="0"/>
      <p:regular r:id="rId25"/>
      <p:bold r:id="rId26"/>
      <p:italic r:id="rId27"/>
      <p:boldItalic r:id="rId28"/>
    </p:embeddedFont>
    <p:embeddedFont>
      <p:font typeface="Palanquin Dark" panose="020B0004020203020204" pitchFamily="34" charset="77"/>
      <p:regular r:id="rId29"/>
      <p:bold r:id="rId30"/>
    </p:embeddedFont>
    <p:embeddedFont>
      <p:font typeface="Poppins" pitchFamily="2" charset="77"/>
      <p:regular r:id="rId31"/>
      <p:bold r:id="rId32"/>
      <p:italic r:id="rId33"/>
      <p:boldItalic r:id="rId34"/>
    </p:embeddedFont>
    <p:embeddedFont>
      <p:font typeface="Poppins Black" panose="020B0604020202020204" pitchFamily="34" charset="0"/>
      <p:bold r:id="rId35"/>
      <p:boldItalic r:id="rId36"/>
    </p:embeddedFont>
    <p:embeddedFont>
      <p:font typeface="Segoe UI" panose="020B0502040204020203" pitchFamily="34" charset="0"/>
      <p:regular r:id="rId37"/>
      <p:bold r:id="rId38"/>
      <p:italic r:id="rId39"/>
      <p:boldItalic r:id="rId40"/>
    </p:embeddedFont>
  </p:embeddedFontLst>
  <p:custDataLst>
    <p:tags r:id="rId4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D17E"/>
    <a:srgbClr val="80ED99"/>
    <a:srgbClr val="58DD76"/>
    <a:srgbClr val="C7F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5A1A694-6EC4-444B-9911-5495027EF4AD}">
  <a:tblStyle styleId="{55A1A694-6EC4-444B-9911-5495027EF4A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10" autoAdjust="0"/>
    <p:restoredTop sz="84421" autoAdjust="0"/>
  </p:normalViewPr>
  <p:slideViewPr>
    <p:cSldViewPr snapToGrid="0">
      <p:cViewPr varScale="1">
        <p:scale>
          <a:sx n="140" d="100"/>
          <a:sy n="140" d="100"/>
        </p:scale>
        <p:origin x="132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4821DF-D07D-45FF-9844-62063FC800E9}" type="doc">
      <dgm:prSet loTypeId="urn:microsoft.com/office/officeart/2005/8/layout/hProcess9" loCatId="process" qsTypeId="urn:microsoft.com/office/officeart/2005/8/quickstyle/simple3" qsCatId="simple" csTypeId="urn:microsoft.com/office/officeart/2005/8/colors/accent1_1" csCatId="accent1" phldr="1"/>
      <dgm:spPr/>
    </dgm:pt>
    <dgm:pt modelId="{5E324E93-8DEF-4D55-AC26-228FA039C422}">
      <dgm:prSet phldrT="[Text]"/>
      <dgm:spPr/>
      <dgm:t>
        <a:bodyPr/>
        <a:lstStyle/>
        <a:p>
          <a:r>
            <a:rPr lang="en-IN" dirty="0"/>
            <a:t>Preferred Language: Python, Java etc.</a:t>
          </a:r>
        </a:p>
      </dgm:t>
    </dgm:pt>
    <dgm:pt modelId="{CFE30610-8508-415D-8BC5-5F31CF1B0BC6}" type="parTrans" cxnId="{4C6F2E44-A628-4646-8BDD-1F2A51E7D81E}">
      <dgm:prSet/>
      <dgm:spPr/>
      <dgm:t>
        <a:bodyPr/>
        <a:lstStyle/>
        <a:p>
          <a:endParaRPr lang="en-IN"/>
        </a:p>
      </dgm:t>
    </dgm:pt>
    <dgm:pt modelId="{BF20A1B2-AC64-40FE-943B-CF5A33F00BB0}" type="sibTrans" cxnId="{4C6F2E44-A628-4646-8BDD-1F2A51E7D81E}">
      <dgm:prSet/>
      <dgm:spPr/>
      <dgm:t>
        <a:bodyPr/>
        <a:lstStyle/>
        <a:p>
          <a:endParaRPr lang="en-IN"/>
        </a:p>
      </dgm:t>
    </dgm:pt>
    <dgm:pt modelId="{18CF5DBB-0D21-484E-AE6E-9062C6896A20}">
      <dgm:prSet phldrT="[Text]"/>
      <dgm:spPr/>
      <dgm:t>
        <a:bodyPr/>
        <a:lstStyle/>
        <a:p>
          <a:r>
            <a:rPr lang="en-IN" dirty="0"/>
            <a:t>Preferred Environment: Visual Studio, Xcode, IntelliJ etc.</a:t>
          </a:r>
        </a:p>
      </dgm:t>
    </dgm:pt>
    <dgm:pt modelId="{9C056BC3-96CE-43FF-9832-F61EAA25BDED}" type="parTrans" cxnId="{8CA072F3-D398-400D-81A5-DC689C8AE962}">
      <dgm:prSet/>
      <dgm:spPr/>
      <dgm:t>
        <a:bodyPr/>
        <a:lstStyle/>
        <a:p>
          <a:endParaRPr lang="en-IN"/>
        </a:p>
      </dgm:t>
    </dgm:pt>
    <dgm:pt modelId="{3949FAF5-E800-43C2-A93C-D5891D03F5EC}" type="sibTrans" cxnId="{8CA072F3-D398-400D-81A5-DC689C8AE962}">
      <dgm:prSet/>
      <dgm:spPr/>
      <dgm:t>
        <a:bodyPr/>
        <a:lstStyle/>
        <a:p>
          <a:endParaRPr lang="en-IN"/>
        </a:p>
      </dgm:t>
    </dgm:pt>
    <dgm:pt modelId="{D1507319-26BD-4596-89E2-2BCDA2A3E196}">
      <dgm:prSet phldrT="[Text]"/>
      <dgm:spPr/>
      <dgm:t>
        <a:bodyPr/>
        <a:lstStyle/>
        <a:p>
          <a:r>
            <a:rPr lang="en-IN" dirty="0"/>
            <a:t>Appium Server</a:t>
          </a:r>
        </a:p>
      </dgm:t>
    </dgm:pt>
    <dgm:pt modelId="{5272BA25-2032-4C49-9EA0-5C90363F8903}" type="parTrans" cxnId="{06C83C00-7A2F-4908-9681-27729685BD65}">
      <dgm:prSet/>
      <dgm:spPr/>
      <dgm:t>
        <a:bodyPr/>
        <a:lstStyle/>
        <a:p>
          <a:endParaRPr lang="en-IN"/>
        </a:p>
      </dgm:t>
    </dgm:pt>
    <dgm:pt modelId="{118D26B9-E9F3-43FD-A7F3-583AF155F9FD}" type="sibTrans" cxnId="{06C83C00-7A2F-4908-9681-27729685BD65}">
      <dgm:prSet/>
      <dgm:spPr/>
      <dgm:t>
        <a:bodyPr/>
        <a:lstStyle/>
        <a:p>
          <a:endParaRPr lang="en-IN"/>
        </a:p>
      </dgm:t>
    </dgm:pt>
    <dgm:pt modelId="{87847552-04E0-496C-A4D2-5355A343098E}" type="pres">
      <dgm:prSet presAssocID="{CB4821DF-D07D-45FF-9844-62063FC800E9}" presName="CompostProcess" presStyleCnt="0">
        <dgm:presLayoutVars>
          <dgm:dir/>
          <dgm:resizeHandles val="exact"/>
        </dgm:presLayoutVars>
      </dgm:prSet>
      <dgm:spPr/>
    </dgm:pt>
    <dgm:pt modelId="{822B58F8-3634-4545-AEF6-B1EBF10C76F3}" type="pres">
      <dgm:prSet presAssocID="{CB4821DF-D07D-45FF-9844-62063FC800E9}" presName="arrow" presStyleLbl="bgShp" presStyleIdx="0" presStyleCnt="1"/>
      <dgm:spPr/>
    </dgm:pt>
    <dgm:pt modelId="{A7D6D967-A76E-49F2-8D82-6C10476F4774}" type="pres">
      <dgm:prSet presAssocID="{CB4821DF-D07D-45FF-9844-62063FC800E9}" presName="linearProcess" presStyleCnt="0"/>
      <dgm:spPr/>
    </dgm:pt>
    <dgm:pt modelId="{374B3BC6-E7F5-409C-8C7A-8BD3E690A012}" type="pres">
      <dgm:prSet presAssocID="{5E324E93-8DEF-4D55-AC26-228FA039C422}" presName="textNode" presStyleLbl="node1" presStyleIdx="0" presStyleCnt="3">
        <dgm:presLayoutVars>
          <dgm:bulletEnabled val="1"/>
        </dgm:presLayoutVars>
      </dgm:prSet>
      <dgm:spPr/>
    </dgm:pt>
    <dgm:pt modelId="{73E363BF-C597-4CD6-96F3-7DF8A94D0F72}" type="pres">
      <dgm:prSet presAssocID="{BF20A1B2-AC64-40FE-943B-CF5A33F00BB0}" presName="sibTrans" presStyleCnt="0"/>
      <dgm:spPr/>
    </dgm:pt>
    <dgm:pt modelId="{9F17F1A6-F8E6-4574-998D-722F7865A4EF}" type="pres">
      <dgm:prSet presAssocID="{18CF5DBB-0D21-484E-AE6E-9062C6896A20}" presName="textNode" presStyleLbl="node1" presStyleIdx="1" presStyleCnt="3">
        <dgm:presLayoutVars>
          <dgm:bulletEnabled val="1"/>
        </dgm:presLayoutVars>
      </dgm:prSet>
      <dgm:spPr/>
    </dgm:pt>
    <dgm:pt modelId="{6C140BD8-6EE6-484E-AB81-D48013737AED}" type="pres">
      <dgm:prSet presAssocID="{3949FAF5-E800-43C2-A93C-D5891D03F5EC}" presName="sibTrans" presStyleCnt="0"/>
      <dgm:spPr/>
    </dgm:pt>
    <dgm:pt modelId="{9FC57DB3-A240-4738-8C86-325912DF6217}" type="pres">
      <dgm:prSet presAssocID="{D1507319-26BD-4596-89E2-2BCDA2A3E196}" presName="textNode" presStyleLbl="node1" presStyleIdx="2" presStyleCnt="3">
        <dgm:presLayoutVars>
          <dgm:bulletEnabled val="1"/>
        </dgm:presLayoutVars>
      </dgm:prSet>
      <dgm:spPr/>
    </dgm:pt>
  </dgm:ptLst>
  <dgm:cxnLst>
    <dgm:cxn modelId="{06C83C00-7A2F-4908-9681-27729685BD65}" srcId="{CB4821DF-D07D-45FF-9844-62063FC800E9}" destId="{D1507319-26BD-4596-89E2-2BCDA2A3E196}" srcOrd="2" destOrd="0" parTransId="{5272BA25-2032-4C49-9EA0-5C90363F8903}" sibTransId="{118D26B9-E9F3-43FD-A7F3-583AF155F9FD}"/>
    <dgm:cxn modelId="{5E883902-F823-4ECC-A5B4-ED60518E687F}" type="presOf" srcId="{18CF5DBB-0D21-484E-AE6E-9062C6896A20}" destId="{9F17F1A6-F8E6-4574-998D-722F7865A4EF}" srcOrd="0" destOrd="0" presId="urn:microsoft.com/office/officeart/2005/8/layout/hProcess9"/>
    <dgm:cxn modelId="{40DEDC31-8B78-47D3-914B-705C08993263}" type="presOf" srcId="{5E324E93-8DEF-4D55-AC26-228FA039C422}" destId="{374B3BC6-E7F5-409C-8C7A-8BD3E690A012}" srcOrd="0" destOrd="0" presId="urn:microsoft.com/office/officeart/2005/8/layout/hProcess9"/>
    <dgm:cxn modelId="{4C6F2E44-A628-4646-8BDD-1F2A51E7D81E}" srcId="{CB4821DF-D07D-45FF-9844-62063FC800E9}" destId="{5E324E93-8DEF-4D55-AC26-228FA039C422}" srcOrd="0" destOrd="0" parTransId="{CFE30610-8508-415D-8BC5-5F31CF1B0BC6}" sibTransId="{BF20A1B2-AC64-40FE-943B-CF5A33F00BB0}"/>
    <dgm:cxn modelId="{8136CCBE-93F3-49CD-AD60-F2C209EC63CE}" type="presOf" srcId="{CB4821DF-D07D-45FF-9844-62063FC800E9}" destId="{87847552-04E0-496C-A4D2-5355A343098E}" srcOrd="0" destOrd="0" presId="urn:microsoft.com/office/officeart/2005/8/layout/hProcess9"/>
    <dgm:cxn modelId="{65B380D2-DA71-4269-AB1C-522E3C8D2C1A}" type="presOf" srcId="{D1507319-26BD-4596-89E2-2BCDA2A3E196}" destId="{9FC57DB3-A240-4738-8C86-325912DF6217}" srcOrd="0" destOrd="0" presId="urn:microsoft.com/office/officeart/2005/8/layout/hProcess9"/>
    <dgm:cxn modelId="{8CA072F3-D398-400D-81A5-DC689C8AE962}" srcId="{CB4821DF-D07D-45FF-9844-62063FC800E9}" destId="{18CF5DBB-0D21-484E-AE6E-9062C6896A20}" srcOrd="1" destOrd="0" parTransId="{9C056BC3-96CE-43FF-9832-F61EAA25BDED}" sibTransId="{3949FAF5-E800-43C2-A93C-D5891D03F5EC}"/>
    <dgm:cxn modelId="{55376680-6D4D-48DB-869D-D93439926CCD}" type="presParOf" srcId="{87847552-04E0-496C-A4D2-5355A343098E}" destId="{822B58F8-3634-4545-AEF6-B1EBF10C76F3}" srcOrd="0" destOrd="0" presId="urn:microsoft.com/office/officeart/2005/8/layout/hProcess9"/>
    <dgm:cxn modelId="{69C178C6-B630-40AC-979B-5A7B3B07ABCE}" type="presParOf" srcId="{87847552-04E0-496C-A4D2-5355A343098E}" destId="{A7D6D967-A76E-49F2-8D82-6C10476F4774}" srcOrd="1" destOrd="0" presId="urn:microsoft.com/office/officeart/2005/8/layout/hProcess9"/>
    <dgm:cxn modelId="{8DCFB91C-CDFE-48B9-80E4-AE0A0679C6FB}" type="presParOf" srcId="{A7D6D967-A76E-49F2-8D82-6C10476F4774}" destId="{374B3BC6-E7F5-409C-8C7A-8BD3E690A012}" srcOrd="0" destOrd="0" presId="urn:microsoft.com/office/officeart/2005/8/layout/hProcess9"/>
    <dgm:cxn modelId="{C52F9918-9514-4A24-80E2-FDCE00B28004}" type="presParOf" srcId="{A7D6D967-A76E-49F2-8D82-6C10476F4774}" destId="{73E363BF-C597-4CD6-96F3-7DF8A94D0F72}" srcOrd="1" destOrd="0" presId="urn:microsoft.com/office/officeart/2005/8/layout/hProcess9"/>
    <dgm:cxn modelId="{0A7AD9E0-CDB5-4F0E-B137-EDFBA76568BD}" type="presParOf" srcId="{A7D6D967-A76E-49F2-8D82-6C10476F4774}" destId="{9F17F1A6-F8E6-4574-998D-722F7865A4EF}" srcOrd="2" destOrd="0" presId="urn:microsoft.com/office/officeart/2005/8/layout/hProcess9"/>
    <dgm:cxn modelId="{E5B46E85-F624-4450-BFE8-834DF352564E}" type="presParOf" srcId="{A7D6D967-A76E-49F2-8D82-6C10476F4774}" destId="{6C140BD8-6EE6-484E-AB81-D48013737AED}" srcOrd="3" destOrd="0" presId="urn:microsoft.com/office/officeart/2005/8/layout/hProcess9"/>
    <dgm:cxn modelId="{27F755FF-28E0-46D5-B390-4AC8E12A9EBF}" type="presParOf" srcId="{A7D6D967-A76E-49F2-8D82-6C10476F4774}" destId="{9FC57DB3-A240-4738-8C86-325912DF6217}"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3A79C-490A-444D-BF6F-08C8A451E0E2}"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en-IN"/>
        </a:p>
      </dgm:t>
    </dgm:pt>
    <dgm:pt modelId="{7DDC7B6F-E8BA-451E-8D12-FC5DD585EBFF}">
      <dgm:prSet phldrT="[Text]"/>
      <dgm:spPr/>
      <dgm:t>
        <a:bodyPr/>
        <a:lstStyle/>
        <a:p>
          <a:r>
            <a:rPr lang="en-IN" dirty="0"/>
            <a:t>iOS</a:t>
          </a:r>
        </a:p>
      </dgm:t>
    </dgm:pt>
    <dgm:pt modelId="{4D8A5D86-AAD4-4EC0-8A40-E8A7B9FED823}" type="parTrans" cxnId="{FB08984F-2612-4AD4-B1D3-9873E617F41B}">
      <dgm:prSet/>
      <dgm:spPr/>
      <dgm:t>
        <a:bodyPr/>
        <a:lstStyle/>
        <a:p>
          <a:endParaRPr lang="en-IN"/>
        </a:p>
      </dgm:t>
    </dgm:pt>
    <dgm:pt modelId="{87FADA95-434A-4FC4-B211-F32B54AE70F3}" type="sibTrans" cxnId="{FB08984F-2612-4AD4-B1D3-9873E617F41B}">
      <dgm:prSet/>
      <dgm:spPr/>
      <dgm:t>
        <a:bodyPr/>
        <a:lstStyle/>
        <a:p>
          <a:endParaRPr lang="en-IN"/>
        </a:p>
      </dgm:t>
    </dgm:pt>
    <dgm:pt modelId="{A1BD3020-78C0-4A24-A618-23004CEE48EF}">
      <dgm:prSet phldrT="[Text]"/>
      <dgm:spPr/>
      <dgm:t>
        <a:bodyPr/>
        <a:lstStyle/>
        <a:p>
          <a:r>
            <a:rPr lang="en-IN" dirty="0"/>
            <a:t>Android</a:t>
          </a:r>
        </a:p>
      </dgm:t>
    </dgm:pt>
    <dgm:pt modelId="{25A6F535-426F-482A-8593-5709CF036996}" type="parTrans" cxnId="{B7699FFC-7EA6-4D99-8BE9-C96BC35769AF}">
      <dgm:prSet/>
      <dgm:spPr/>
      <dgm:t>
        <a:bodyPr/>
        <a:lstStyle/>
        <a:p>
          <a:endParaRPr lang="en-IN"/>
        </a:p>
      </dgm:t>
    </dgm:pt>
    <dgm:pt modelId="{09103D23-1650-45CD-A40B-0CD4050A2644}" type="sibTrans" cxnId="{B7699FFC-7EA6-4D99-8BE9-C96BC35769AF}">
      <dgm:prSet/>
      <dgm:spPr/>
      <dgm:t>
        <a:bodyPr/>
        <a:lstStyle/>
        <a:p>
          <a:endParaRPr lang="en-IN"/>
        </a:p>
      </dgm:t>
    </dgm:pt>
    <dgm:pt modelId="{4A45D4CF-426F-41E0-AC74-85838CE567A6}">
      <dgm:prSet phldrT="[Text]"/>
      <dgm:spPr/>
      <dgm:t>
        <a:bodyPr/>
        <a:lstStyle/>
        <a:p>
          <a:r>
            <a:rPr lang="en-IN" dirty="0"/>
            <a:t>Windows (</a:t>
          </a:r>
          <a:r>
            <a:rPr lang="en-IN" dirty="0" err="1"/>
            <a:t>WinappDriver</a:t>
          </a:r>
          <a:r>
            <a:rPr lang="en-IN" dirty="0"/>
            <a:t>)</a:t>
          </a:r>
        </a:p>
      </dgm:t>
    </dgm:pt>
    <dgm:pt modelId="{1CD3F693-1F25-4CED-8C71-70C3C6315273}" type="parTrans" cxnId="{843C5351-1C6E-405D-BC90-3ABE7C9CDDDE}">
      <dgm:prSet/>
      <dgm:spPr/>
      <dgm:t>
        <a:bodyPr/>
        <a:lstStyle/>
        <a:p>
          <a:endParaRPr lang="en-IN"/>
        </a:p>
      </dgm:t>
    </dgm:pt>
    <dgm:pt modelId="{83E21B6E-7BBF-4298-885B-35052762556B}" type="sibTrans" cxnId="{843C5351-1C6E-405D-BC90-3ABE7C9CDDDE}">
      <dgm:prSet/>
      <dgm:spPr/>
      <dgm:t>
        <a:bodyPr/>
        <a:lstStyle/>
        <a:p>
          <a:endParaRPr lang="en-IN"/>
        </a:p>
      </dgm:t>
    </dgm:pt>
    <dgm:pt modelId="{E8344752-3977-425F-AE1D-F6AACA458FC0}" type="pres">
      <dgm:prSet presAssocID="{4103A79C-490A-444D-BF6F-08C8A451E0E2}" presName="Name0" presStyleCnt="0">
        <dgm:presLayoutVars>
          <dgm:chMax val="7"/>
          <dgm:chPref val="7"/>
          <dgm:dir/>
        </dgm:presLayoutVars>
      </dgm:prSet>
      <dgm:spPr/>
    </dgm:pt>
    <dgm:pt modelId="{4A4E056E-75FB-4753-B24D-A4C4F4BF52FE}" type="pres">
      <dgm:prSet presAssocID="{4103A79C-490A-444D-BF6F-08C8A451E0E2}" presName="Name1" presStyleCnt="0"/>
      <dgm:spPr/>
    </dgm:pt>
    <dgm:pt modelId="{E8507012-91B0-4FA2-BA18-0D736B6221AB}" type="pres">
      <dgm:prSet presAssocID="{4103A79C-490A-444D-BF6F-08C8A451E0E2}" presName="cycle" presStyleCnt="0"/>
      <dgm:spPr/>
    </dgm:pt>
    <dgm:pt modelId="{1273AB84-292C-463E-A0A8-DF76E96D4CD3}" type="pres">
      <dgm:prSet presAssocID="{4103A79C-490A-444D-BF6F-08C8A451E0E2}" presName="srcNode" presStyleLbl="node1" presStyleIdx="0" presStyleCnt="3"/>
      <dgm:spPr/>
    </dgm:pt>
    <dgm:pt modelId="{5B1BD5F7-BBAD-4125-AFB1-3AC64A08A78A}" type="pres">
      <dgm:prSet presAssocID="{4103A79C-490A-444D-BF6F-08C8A451E0E2}" presName="conn" presStyleLbl="parChTrans1D2" presStyleIdx="0" presStyleCnt="1"/>
      <dgm:spPr/>
    </dgm:pt>
    <dgm:pt modelId="{211A721C-A8B5-44D7-B0E9-6C267AE406FE}" type="pres">
      <dgm:prSet presAssocID="{4103A79C-490A-444D-BF6F-08C8A451E0E2}" presName="extraNode" presStyleLbl="node1" presStyleIdx="0" presStyleCnt="3"/>
      <dgm:spPr/>
    </dgm:pt>
    <dgm:pt modelId="{FD458AFB-5BA4-4DAD-9584-E2CBC28D7375}" type="pres">
      <dgm:prSet presAssocID="{4103A79C-490A-444D-BF6F-08C8A451E0E2}" presName="dstNode" presStyleLbl="node1" presStyleIdx="0" presStyleCnt="3"/>
      <dgm:spPr/>
    </dgm:pt>
    <dgm:pt modelId="{A87E9E59-2CBC-4458-9407-F278A2C7BDD8}" type="pres">
      <dgm:prSet presAssocID="{7DDC7B6F-E8BA-451E-8D12-FC5DD585EBFF}" presName="text_1" presStyleLbl="node1" presStyleIdx="0" presStyleCnt="3">
        <dgm:presLayoutVars>
          <dgm:bulletEnabled val="1"/>
        </dgm:presLayoutVars>
      </dgm:prSet>
      <dgm:spPr/>
    </dgm:pt>
    <dgm:pt modelId="{DC181FE1-274F-4388-9DBC-0350A645F99F}" type="pres">
      <dgm:prSet presAssocID="{7DDC7B6F-E8BA-451E-8D12-FC5DD585EBFF}" presName="accent_1" presStyleCnt="0"/>
      <dgm:spPr/>
    </dgm:pt>
    <dgm:pt modelId="{FCBE4928-8409-49AB-8708-1C0F87AE0EED}" type="pres">
      <dgm:prSet presAssocID="{7DDC7B6F-E8BA-451E-8D12-FC5DD585EBFF}" presName="accentRepeatNode" presStyleLbl="solidFgAcc1" presStyleIdx="0" presStyleCnt="3"/>
      <dgm:spPr/>
    </dgm:pt>
    <dgm:pt modelId="{492FCEC5-7482-4118-9444-96D03097A368}" type="pres">
      <dgm:prSet presAssocID="{A1BD3020-78C0-4A24-A618-23004CEE48EF}" presName="text_2" presStyleLbl="node1" presStyleIdx="1" presStyleCnt="3">
        <dgm:presLayoutVars>
          <dgm:bulletEnabled val="1"/>
        </dgm:presLayoutVars>
      </dgm:prSet>
      <dgm:spPr/>
    </dgm:pt>
    <dgm:pt modelId="{46CAFA6B-26F4-46FB-B823-3EE951461804}" type="pres">
      <dgm:prSet presAssocID="{A1BD3020-78C0-4A24-A618-23004CEE48EF}" presName="accent_2" presStyleCnt="0"/>
      <dgm:spPr/>
    </dgm:pt>
    <dgm:pt modelId="{09275EBD-FBB4-4086-98C7-2D207E161145}" type="pres">
      <dgm:prSet presAssocID="{A1BD3020-78C0-4A24-A618-23004CEE48EF}" presName="accentRepeatNode" presStyleLbl="solidFgAcc1" presStyleIdx="1" presStyleCnt="3"/>
      <dgm:spPr/>
    </dgm:pt>
    <dgm:pt modelId="{AC30D1EA-2EA7-4DDA-9A19-47630411643E}" type="pres">
      <dgm:prSet presAssocID="{4A45D4CF-426F-41E0-AC74-85838CE567A6}" presName="text_3" presStyleLbl="node1" presStyleIdx="2" presStyleCnt="3">
        <dgm:presLayoutVars>
          <dgm:bulletEnabled val="1"/>
        </dgm:presLayoutVars>
      </dgm:prSet>
      <dgm:spPr/>
    </dgm:pt>
    <dgm:pt modelId="{D20DDFD3-3402-431F-99DA-CE0BF54795A8}" type="pres">
      <dgm:prSet presAssocID="{4A45D4CF-426F-41E0-AC74-85838CE567A6}" presName="accent_3" presStyleCnt="0"/>
      <dgm:spPr/>
    </dgm:pt>
    <dgm:pt modelId="{6AEF0870-853B-4DF0-B79C-01FD1B6C9600}" type="pres">
      <dgm:prSet presAssocID="{4A45D4CF-426F-41E0-AC74-85838CE567A6}" presName="accentRepeatNode" presStyleLbl="solidFgAcc1" presStyleIdx="2" presStyleCnt="3"/>
      <dgm:spPr/>
    </dgm:pt>
  </dgm:ptLst>
  <dgm:cxnLst>
    <dgm:cxn modelId="{AA6B2B23-0A10-4C8F-9E06-BE986B228B43}" type="presOf" srcId="{7DDC7B6F-E8BA-451E-8D12-FC5DD585EBFF}" destId="{A87E9E59-2CBC-4458-9407-F278A2C7BDD8}" srcOrd="0" destOrd="0" presId="urn:microsoft.com/office/officeart/2008/layout/VerticalCurvedList"/>
    <dgm:cxn modelId="{FB08984F-2612-4AD4-B1D3-9873E617F41B}" srcId="{4103A79C-490A-444D-BF6F-08C8A451E0E2}" destId="{7DDC7B6F-E8BA-451E-8D12-FC5DD585EBFF}" srcOrd="0" destOrd="0" parTransId="{4D8A5D86-AAD4-4EC0-8A40-E8A7B9FED823}" sibTransId="{87FADA95-434A-4FC4-B211-F32B54AE70F3}"/>
    <dgm:cxn modelId="{843C5351-1C6E-405D-BC90-3ABE7C9CDDDE}" srcId="{4103A79C-490A-444D-BF6F-08C8A451E0E2}" destId="{4A45D4CF-426F-41E0-AC74-85838CE567A6}" srcOrd="2" destOrd="0" parTransId="{1CD3F693-1F25-4CED-8C71-70C3C6315273}" sibTransId="{83E21B6E-7BBF-4298-885B-35052762556B}"/>
    <dgm:cxn modelId="{07C1C661-07EB-4658-94DD-6AC9D730BC39}" type="presOf" srcId="{A1BD3020-78C0-4A24-A618-23004CEE48EF}" destId="{492FCEC5-7482-4118-9444-96D03097A368}" srcOrd="0" destOrd="0" presId="urn:microsoft.com/office/officeart/2008/layout/VerticalCurvedList"/>
    <dgm:cxn modelId="{288D3077-5995-4A37-AD7B-E0E3F3D51416}" type="presOf" srcId="{4103A79C-490A-444D-BF6F-08C8A451E0E2}" destId="{E8344752-3977-425F-AE1D-F6AACA458FC0}" srcOrd="0" destOrd="0" presId="urn:microsoft.com/office/officeart/2008/layout/VerticalCurvedList"/>
    <dgm:cxn modelId="{FBC657F8-1E09-4F7E-9966-5660E620C83E}" type="presOf" srcId="{4A45D4CF-426F-41E0-AC74-85838CE567A6}" destId="{AC30D1EA-2EA7-4DDA-9A19-47630411643E}" srcOrd="0" destOrd="0" presId="urn:microsoft.com/office/officeart/2008/layout/VerticalCurvedList"/>
    <dgm:cxn modelId="{E29BB3FB-CB1E-4A5F-BDC0-7EB168C7BD87}" type="presOf" srcId="{87FADA95-434A-4FC4-B211-F32B54AE70F3}" destId="{5B1BD5F7-BBAD-4125-AFB1-3AC64A08A78A}" srcOrd="0" destOrd="0" presId="urn:microsoft.com/office/officeart/2008/layout/VerticalCurvedList"/>
    <dgm:cxn modelId="{B7699FFC-7EA6-4D99-8BE9-C96BC35769AF}" srcId="{4103A79C-490A-444D-BF6F-08C8A451E0E2}" destId="{A1BD3020-78C0-4A24-A618-23004CEE48EF}" srcOrd="1" destOrd="0" parTransId="{25A6F535-426F-482A-8593-5709CF036996}" sibTransId="{09103D23-1650-45CD-A40B-0CD4050A2644}"/>
    <dgm:cxn modelId="{D8222C8A-1C52-4587-BC7F-8DD304FC1821}" type="presParOf" srcId="{E8344752-3977-425F-AE1D-F6AACA458FC0}" destId="{4A4E056E-75FB-4753-B24D-A4C4F4BF52FE}" srcOrd="0" destOrd="0" presId="urn:microsoft.com/office/officeart/2008/layout/VerticalCurvedList"/>
    <dgm:cxn modelId="{45B2BD6E-8A62-4F5B-8617-24F5E1F18C28}" type="presParOf" srcId="{4A4E056E-75FB-4753-B24D-A4C4F4BF52FE}" destId="{E8507012-91B0-4FA2-BA18-0D736B6221AB}" srcOrd="0" destOrd="0" presId="urn:microsoft.com/office/officeart/2008/layout/VerticalCurvedList"/>
    <dgm:cxn modelId="{D94762B3-2CB9-47AD-84F9-9A637F356C42}" type="presParOf" srcId="{E8507012-91B0-4FA2-BA18-0D736B6221AB}" destId="{1273AB84-292C-463E-A0A8-DF76E96D4CD3}" srcOrd="0" destOrd="0" presId="urn:microsoft.com/office/officeart/2008/layout/VerticalCurvedList"/>
    <dgm:cxn modelId="{A6321671-E234-41DE-BF28-DEDC83A262F7}" type="presParOf" srcId="{E8507012-91B0-4FA2-BA18-0D736B6221AB}" destId="{5B1BD5F7-BBAD-4125-AFB1-3AC64A08A78A}" srcOrd="1" destOrd="0" presId="urn:microsoft.com/office/officeart/2008/layout/VerticalCurvedList"/>
    <dgm:cxn modelId="{E3F5D4BB-F2BC-47AF-9BC4-5714F1C7C5F3}" type="presParOf" srcId="{E8507012-91B0-4FA2-BA18-0D736B6221AB}" destId="{211A721C-A8B5-44D7-B0E9-6C267AE406FE}" srcOrd="2" destOrd="0" presId="urn:microsoft.com/office/officeart/2008/layout/VerticalCurvedList"/>
    <dgm:cxn modelId="{5273BF6E-7294-40EC-A2CA-B1FDD7EEC906}" type="presParOf" srcId="{E8507012-91B0-4FA2-BA18-0D736B6221AB}" destId="{FD458AFB-5BA4-4DAD-9584-E2CBC28D7375}" srcOrd="3" destOrd="0" presId="urn:microsoft.com/office/officeart/2008/layout/VerticalCurvedList"/>
    <dgm:cxn modelId="{0C7C6541-A9F5-4799-83DE-3C351076F5BF}" type="presParOf" srcId="{4A4E056E-75FB-4753-B24D-A4C4F4BF52FE}" destId="{A87E9E59-2CBC-4458-9407-F278A2C7BDD8}" srcOrd="1" destOrd="0" presId="urn:microsoft.com/office/officeart/2008/layout/VerticalCurvedList"/>
    <dgm:cxn modelId="{D752EE3A-CA3C-483F-95C5-A78BF1886F16}" type="presParOf" srcId="{4A4E056E-75FB-4753-B24D-A4C4F4BF52FE}" destId="{DC181FE1-274F-4388-9DBC-0350A645F99F}" srcOrd="2" destOrd="0" presId="urn:microsoft.com/office/officeart/2008/layout/VerticalCurvedList"/>
    <dgm:cxn modelId="{DB834E9E-1C0F-4270-9FFF-529E123B4C72}" type="presParOf" srcId="{DC181FE1-274F-4388-9DBC-0350A645F99F}" destId="{FCBE4928-8409-49AB-8708-1C0F87AE0EED}" srcOrd="0" destOrd="0" presId="urn:microsoft.com/office/officeart/2008/layout/VerticalCurvedList"/>
    <dgm:cxn modelId="{0873340E-5B2B-4EBB-B93B-36BDD80BCC47}" type="presParOf" srcId="{4A4E056E-75FB-4753-B24D-A4C4F4BF52FE}" destId="{492FCEC5-7482-4118-9444-96D03097A368}" srcOrd="3" destOrd="0" presId="urn:microsoft.com/office/officeart/2008/layout/VerticalCurvedList"/>
    <dgm:cxn modelId="{D1F685CE-BC86-4138-9108-B8E12B0DB171}" type="presParOf" srcId="{4A4E056E-75FB-4753-B24D-A4C4F4BF52FE}" destId="{46CAFA6B-26F4-46FB-B823-3EE951461804}" srcOrd="4" destOrd="0" presId="urn:microsoft.com/office/officeart/2008/layout/VerticalCurvedList"/>
    <dgm:cxn modelId="{3F8AC2EB-89A2-4B86-8534-702A7DE59D83}" type="presParOf" srcId="{46CAFA6B-26F4-46FB-B823-3EE951461804}" destId="{09275EBD-FBB4-4086-98C7-2D207E161145}" srcOrd="0" destOrd="0" presId="urn:microsoft.com/office/officeart/2008/layout/VerticalCurvedList"/>
    <dgm:cxn modelId="{84AF6B48-EA8C-4E8C-9258-80B7B188DA37}" type="presParOf" srcId="{4A4E056E-75FB-4753-B24D-A4C4F4BF52FE}" destId="{AC30D1EA-2EA7-4DDA-9A19-47630411643E}" srcOrd="5" destOrd="0" presId="urn:microsoft.com/office/officeart/2008/layout/VerticalCurvedList"/>
    <dgm:cxn modelId="{E4DE71D9-E6FB-4697-B799-7D5AB9A31132}" type="presParOf" srcId="{4A4E056E-75FB-4753-B24D-A4C4F4BF52FE}" destId="{D20DDFD3-3402-431F-99DA-CE0BF54795A8}" srcOrd="6" destOrd="0" presId="urn:microsoft.com/office/officeart/2008/layout/VerticalCurvedList"/>
    <dgm:cxn modelId="{FEB8E733-3A4B-4296-A2A8-41A8E9E9F64F}" type="presParOf" srcId="{D20DDFD3-3402-431F-99DA-CE0BF54795A8}" destId="{6AEF0870-853B-4DF0-B79C-01FD1B6C9600}"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B58F8-3634-4545-AEF6-B1EBF10C76F3}">
      <dsp:nvSpPr>
        <dsp:cNvPr id="0" name=""/>
        <dsp:cNvSpPr/>
      </dsp:nvSpPr>
      <dsp:spPr>
        <a:xfrm>
          <a:off x="336296" y="0"/>
          <a:ext cx="3811354" cy="2605616"/>
        </a:xfrm>
        <a:prstGeom prst="rightArrow">
          <a:avLst/>
        </a:prstGeom>
        <a:solidFill>
          <a:schemeClr val="accent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374B3BC6-E7F5-409C-8C7A-8BD3E690A012}">
      <dsp:nvSpPr>
        <dsp:cNvPr id="0" name=""/>
        <dsp:cNvSpPr/>
      </dsp:nvSpPr>
      <dsp:spPr>
        <a:xfrm>
          <a:off x="4816" y="781685"/>
          <a:ext cx="1443270" cy="1042246"/>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IN" sz="1300" kern="1200" dirty="0"/>
            <a:t>Preferred Language: Python, Java etc.</a:t>
          </a:r>
        </a:p>
      </dsp:txBody>
      <dsp:txXfrm>
        <a:off x="55694" y="832563"/>
        <a:ext cx="1341514" cy="940490"/>
      </dsp:txXfrm>
    </dsp:sp>
    <dsp:sp modelId="{9F17F1A6-F8E6-4574-998D-722F7865A4EF}">
      <dsp:nvSpPr>
        <dsp:cNvPr id="0" name=""/>
        <dsp:cNvSpPr/>
      </dsp:nvSpPr>
      <dsp:spPr>
        <a:xfrm>
          <a:off x="1520338" y="781685"/>
          <a:ext cx="1443270" cy="1042246"/>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IN" sz="1300" kern="1200" dirty="0"/>
            <a:t>Preferred Environment: Visual Studio, Xcode, IntelliJ etc.</a:t>
          </a:r>
        </a:p>
      </dsp:txBody>
      <dsp:txXfrm>
        <a:off x="1571216" y="832563"/>
        <a:ext cx="1341514" cy="940490"/>
      </dsp:txXfrm>
    </dsp:sp>
    <dsp:sp modelId="{9FC57DB3-A240-4738-8C86-325912DF6217}">
      <dsp:nvSpPr>
        <dsp:cNvPr id="0" name=""/>
        <dsp:cNvSpPr/>
      </dsp:nvSpPr>
      <dsp:spPr>
        <a:xfrm>
          <a:off x="3035859" y="781685"/>
          <a:ext cx="1443270" cy="1042246"/>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IN" sz="1300" kern="1200" dirty="0"/>
            <a:t>Appium Server</a:t>
          </a:r>
        </a:p>
      </dsp:txBody>
      <dsp:txXfrm>
        <a:off x="3086737" y="832563"/>
        <a:ext cx="1341514" cy="9404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1BD5F7-BBAD-4125-AFB1-3AC64A08A78A}">
      <dsp:nvSpPr>
        <dsp:cNvPr id="0" name=""/>
        <dsp:cNvSpPr/>
      </dsp:nvSpPr>
      <dsp:spPr>
        <a:xfrm>
          <a:off x="-2726420" y="-324124"/>
          <a:ext cx="3253866" cy="3253866"/>
        </a:xfrm>
        <a:prstGeom prst="blockArc">
          <a:avLst>
            <a:gd name="adj1" fmla="val 18900000"/>
            <a:gd name="adj2" fmla="val 2700000"/>
            <a:gd name="adj3" fmla="val 664"/>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7E9E59-2CBC-4458-9407-F278A2C7BDD8}">
      <dsp:nvSpPr>
        <dsp:cNvPr id="0" name=""/>
        <dsp:cNvSpPr/>
      </dsp:nvSpPr>
      <dsp:spPr>
        <a:xfrm>
          <a:off x="339112" y="337609"/>
          <a:ext cx="1562173" cy="48259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3063" tIns="35560" rIns="35560" bIns="35560" numCol="1" spcCol="1270" anchor="ctr" anchorCtr="0">
          <a:noAutofit/>
        </a:bodyPr>
        <a:lstStyle/>
        <a:p>
          <a:pPr marL="0" lvl="0" indent="0" algn="l" defTabSz="622300">
            <a:lnSpc>
              <a:spcPct val="90000"/>
            </a:lnSpc>
            <a:spcBef>
              <a:spcPct val="0"/>
            </a:spcBef>
            <a:spcAft>
              <a:spcPct val="35000"/>
            </a:spcAft>
            <a:buNone/>
          </a:pPr>
          <a:r>
            <a:rPr lang="en-IN" sz="1400" kern="1200" dirty="0"/>
            <a:t>iOS</a:t>
          </a:r>
        </a:p>
      </dsp:txBody>
      <dsp:txXfrm>
        <a:off x="339112" y="337609"/>
        <a:ext cx="1562173" cy="482599"/>
      </dsp:txXfrm>
    </dsp:sp>
    <dsp:sp modelId="{FCBE4928-8409-49AB-8708-1C0F87AE0EED}">
      <dsp:nvSpPr>
        <dsp:cNvPr id="0" name=""/>
        <dsp:cNvSpPr/>
      </dsp:nvSpPr>
      <dsp:spPr>
        <a:xfrm>
          <a:off x="37487" y="277285"/>
          <a:ext cx="603249" cy="60324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92FCEC5-7482-4118-9444-96D03097A368}">
      <dsp:nvSpPr>
        <dsp:cNvPr id="0" name=""/>
        <dsp:cNvSpPr/>
      </dsp:nvSpPr>
      <dsp:spPr>
        <a:xfrm>
          <a:off x="514537" y="1061508"/>
          <a:ext cx="1386748" cy="48259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3063" tIns="35560" rIns="35560" bIns="35560" numCol="1" spcCol="1270" anchor="ctr" anchorCtr="0">
          <a:noAutofit/>
        </a:bodyPr>
        <a:lstStyle/>
        <a:p>
          <a:pPr marL="0" lvl="0" indent="0" algn="l" defTabSz="622300">
            <a:lnSpc>
              <a:spcPct val="90000"/>
            </a:lnSpc>
            <a:spcBef>
              <a:spcPct val="0"/>
            </a:spcBef>
            <a:spcAft>
              <a:spcPct val="35000"/>
            </a:spcAft>
            <a:buNone/>
          </a:pPr>
          <a:r>
            <a:rPr lang="en-IN" sz="1400" kern="1200" dirty="0"/>
            <a:t>Android</a:t>
          </a:r>
        </a:p>
      </dsp:txBody>
      <dsp:txXfrm>
        <a:off x="514537" y="1061508"/>
        <a:ext cx="1386748" cy="482599"/>
      </dsp:txXfrm>
    </dsp:sp>
    <dsp:sp modelId="{09275EBD-FBB4-4086-98C7-2D207E161145}">
      <dsp:nvSpPr>
        <dsp:cNvPr id="0" name=""/>
        <dsp:cNvSpPr/>
      </dsp:nvSpPr>
      <dsp:spPr>
        <a:xfrm>
          <a:off x="212912" y="1001183"/>
          <a:ext cx="603249" cy="60324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AC30D1EA-2EA7-4DDA-9A19-47630411643E}">
      <dsp:nvSpPr>
        <dsp:cNvPr id="0" name=""/>
        <dsp:cNvSpPr/>
      </dsp:nvSpPr>
      <dsp:spPr>
        <a:xfrm>
          <a:off x="339112" y="1785407"/>
          <a:ext cx="1562173" cy="48259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3063" tIns="35560" rIns="35560" bIns="35560" numCol="1" spcCol="1270" anchor="ctr" anchorCtr="0">
          <a:noAutofit/>
        </a:bodyPr>
        <a:lstStyle/>
        <a:p>
          <a:pPr marL="0" lvl="0" indent="0" algn="l" defTabSz="622300">
            <a:lnSpc>
              <a:spcPct val="90000"/>
            </a:lnSpc>
            <a:spcBef>
              <a:spcPct val="0"/>
            </a:spcBef>
            <a:spcAft>
              <a:spcPct val="35000"/>
            </a:spcAft>
            <a:buNone/>
          </a:pPr>
          <a:r>
            <a:rPr lang="en-IN" sz="1400" kern="1200" dirty="0"/>
            <a:t>Windows (</a:t>
          </a:r>
          <a:r>
            <a:rPr lang="en-IN" sz="1400" kern="1200" dirty="0" err="1"/>
            <a:t>WinappDriver</a:t>
          </a:r>
          <a:r>
            <a:rPr lang="en-IN" sz="1400" kern="1200" dirty="0"/>
            <a:t>)</a:t>
          </a:r>
        </a:p>
      </dsp:txBody>
      <dsp:txXfrm>
        <a:off x="339112" y="1785407"/>
        <a:ext cx="1562173" cy="482599"/>
      </dsp:txXfrm>
    </dsp:sp>
    <dsp:sp modelId="{6AEF0870-853B-4DF0-B79C-01FD1B6C9600}">
      <dsp:nvSpPr>
        <dsp:cNvPr id="0" name=""/>
        <dsp:cNvSpPr/>
      </dsp:nvSpPr>
      <dsp:spPr>
        <a:xfrm>
          <a:off x="37487" y="1725082"/>
          <a:ext cx="603249" cy="60324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dvancedbytez.com/run-automated-web-accessibility-test-with-axe-core-seleniu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8794a74c9d_0_2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N" dirty="0"/>
              <a:t>Credits to organizers and the Selenium Project for getting us here and for the lovely conference. With that positive note, lets dive in .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9ebd6be33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9ebd6be3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9ebd6be33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9ebd6be3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1956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N" dirty="0"/>
              <a:t>https://www.linkedin.com/pulse/poor-mans-rpa-robin-gupta/?trackingId=LLYvdEaNR2KlKafxF7YGwg%3D%3D</a:t>
            </a:r>
          </a:p>
          <a:p>
            <a:r>
              <a:rPr lang="en-IN" dirty="0"/>
              <a:t>https://github.com/licanhua/YWinAppDriver</a:t>
            </a:r>
          </a:p>
        </p:txBody>
      </p:sp>
    </p:spTree>
    <p:extLst>
      <p:ext uri="{BB962C8B-B14F-4D97-AF65-F5344CB8AC3E}">
        <p14:creationId xmlns:p14="http://schemas.microsoft.com/office/powerpoint/2010/main" val="827869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a4b3b7ab8f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a4b3b7ab8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7380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IN" dirty="0"/>
          </a:p>
        </p:txBody>
      </p:sp>
    </p:spTree>
    <p:extLst>
      <p:ext uri="{BB962C8B-B14F-4D97-AF65-F5344CB8AC3E}">
        <p14:creationId xmlns:p14="http://schemas.microsoft.com/office/powerpoint/2010/main" val="3175624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a4b3b7ab8f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a4b3b7ab8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N" dirty="0"/>
              <a:t>What is an RPA tool? It’s a collection of utilities to automate your web and desktop applications. And isn’t testing a process, so if you are writing automation code, by any standards you are already an RPA engineer. </a:t>
            </a:r>
            <a:endParaRPr dirty="0"/>
          </a:p>
        </p:txBody>
      </p:sp>
    </p:spTree>
    <p:extLst>
      <p:ext uri="{BB962C8B-B14F-4D97-AF65-F5344CB8AC3E}">
        <p14:creationId xmlns:p14="http://schemas.microsoft.com/office/powerpoint/2010/main" val="875632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9ebd6be33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9ebd6be3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N" dirty="0"/>
              <a:t>Go slow here: </a:t>
            </a:r>
            <a:r>
              <a:rPr lang="en-IN" dirty="0" err="1"/>
              <a:t>Ive</a:t>
            </a:r>
            <a:r>
              <a:rPr lang="en-IN" dirty="0"/>
              <a:t> seen a lot of folks in our ecosystem, going all about various tools, without getting into the real depth of one tool or platform, So as Mr Lee said, if you polish yourself on one tool deep enough, you can be a real master in the field. And with real mastery comes infinite possibilities. </a:t>
            </a:r>
            <a:endParaRPr dirty="0"/>
          </a:p>
        </p:txBody>
      </p:sp>
    </p:spTree>
    <p:extLst>
      <p:ext uri="{BB962C8B-B14F-4D97-AF65-F5344CB8AC3E}">
        <p14:creationId xmlns:p14="http://schemas.microsoft.com/office/powerpoint/2010/main" val="1635040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a4b3b7ab8f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a4b3b7ab8f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N" dirty="0"/>
              <a:t>https://www.linkedin.com/pulse/poor-mans-rpa-robin-gupta/?trackingId=LLYvdEaNR2KlKafxF7YGwg%3D%3D</a:t>
            </a:r>
          </a:p>
          <a:p>
            <a:r>
              <a:rPr lang="en-IN" dirty="0"/>
              <a:t>https://github.com/licanhua/YWinAppDriver</a:t>
            </a:r>
          </a:p>
        </p:txBody>
      </p:sp>
    </p:spTree>
    <p:extLst>
      <p:ext uri="{BB962C8B-B14F-4D97-AF65-F5344CB8AC3E}">
        <p14:creationId xmlns:p14="http://schemas.microsoft.com/office/powerpoint/2010/main" val="2309283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9ebd6be33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9ebd6be3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N" dirty="0"/>
              <a:t>Go slow here</a:t>
            </a:r>
          </a:p>
          <a:p>
            <a:pPr marL="0" lvl="0" indent="0" algn="l" rtl="0">
              <a:spcBef>
                <a:spcPts val="0"/>
              </a:spcBef>
              <a:spcAft>
                <a:spcPts val="0"/>
              </a:spcAft>
              <a:buNone/>
            </a:pPr>
            <a:r>
              <a:rPr lang="en-IN" dirty="0"/>
              <a:t>Talk a bit about Provar</a:t>
            </a:r>
          </a:p>
          <a:p>
            <a:pPr marL="0" lvl="0" indent="0" algn="l" rtl="0">
              <a:spcBef>
                <a:spcPts val="0"/>
              </a:spcBef>
              <a:spcAft>
                <a:spcPts val="0"/>
              </a:spcAft>
              <a:buNone/>
            </a:pPr>
            <a:r>
              <a:rPr lang="en-IN" dirty="0"/>
              <a:t>Talk about Test Zeus</a:t>
            </a:r>
            <a:endParaRPr dirty="0"/>
          </a:p>
        </p:txBody>
      </p:sp>
    </p:spTree>
    <p:extLst>
      <p:ext uri="{BB962C8B-B14F-4D97-AF65-F5344CB8AC3E}">
        <p14:creationId xmlns:p14="http://schemas.microsoft.com/office/powerpoint/2010/main" val="1516603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N" dirty="0"/>
              <a:t>If you want to know more about the story, catch Jason in the café or at drinks</a:t>
            </a:r>
          </a:p>
        </p:txBody>
      </p:sp>
    </p:spTree>
    <p:extLst>
      <p:ext uri="{BB962C8B-B14F-4D97-AF65-F5344CB8AC3E}">
        <p14:creationId xmlns:p14="http://schemas.microsoft.com/office/powerpoint/2010/main" val="1310660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a4b3b7ab8f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2" name="Google Shape;1042;ga4b3b7ab8f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111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877b642fd3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877b642fd3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877b642fd3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877b642fd3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IN" dirty="0"/>
              <a:t>So our transaction here took 11914 MILLISECONDS.</a:t>
            </a:r>
            <a:r>
              <a:rPr lang="en-IN" sz="1100" dirty="0"/>
              <a:t> </a:t>
            </a:r>
            <a:r>
              <a:rPr lang="en-IN" sz="1100" b="0" dirty="0"/>
              <a:t>Or you can use </a:t>
            </a:r>
            <a:r>
              <a:rPr lang="en-IN" sz="1100" b="0" dirty="0">
                <a:hlinkClick r:id="rId3"/>
              </a:rPr>
              <a:t>Axe-core</a:t>
            </a:r>
            <a:r>
              <a:rPr lang="en-IN" sz="1100" b="0" dirty="0"/>
              <a:t> to automate your </a:t>
            </a:r>
            <a:r>
              <a:rPr lang="en-IN" sz="1100" b="1" dirty="0"/>
              <a:t>accessibility</a:t>
            </a:r>
            <a:r>
              <a:rPr lang="en-IN" sz="1100" b="0" dirty="0"/>
              <a:t> tests. </a:t>
            </a:r>
          </a:p>
          <a:p>
            <a:pPr marL="0" lvl="0" indent="0" algn="l" rtl="0">
              <a:spcBef>
                <a:spcPts val="0"/>
              </a:spcBef>
              <a:spcAft>
                <a:spcPts val="0"/>
              </a:spcAft>
              <a:buNone/>
            </a:pPr>
            <a:endParaRPr lang="en-IN" dirty="0"/>
          </a:p>
          <a:p>
            <a:pPr marL="0" lvl="0" indent="0" algn="l" rtl="0">
              <a:spcBef>
                <a:spcPts val="0"/>
              </a:spcBef>
              <a:spcAft>
                <a:spcPts val="0"/>
              </a:spcAft>
              <a:buNone/>
            </a:pPr>
            <a:r>
              <a:rPr lang="en-IN" dirty="0"/>
              <a:t>And if you would like to know more, we had Roger from Abstracta present a nice DSL to integrate </a:t>
            </a:r>
            <a:r>
              <a:rPr lang="en-IN" dirty="0" err="1"/>
              <a:t>Jmeter</a:t>
            </a:r>
            <a:r>
              <a:rPr lang="en-IN" dirty="0"/>
              <a:t> with Selenium yesterday.</a:t>
            </a:r>
          </a:p>
        </p:txBody>
      </p:sp>
    </p:spTree>
    <p:extLst>
      <p:ext uri="{BB962C8B-B14F-4D97-AF65-F5344CB8AC3E}">
        <p14:creationId xmlns:p14="http://schemas.microsoft.com/office/powerpoint/2010/main" val="2332732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a4b3b7ab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a4b3b7ab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a4b3b7ab8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a4b3b7ab8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How many people use Selenium with python? Give me a “HEY”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IN" dirty="0"/>
              <a:t>Imagine using this technology to fetch details from websites which don’t offer an API. Joe </a:t>
            </a:r>
            <a:r>
              <a:rPr lang="en-IN" dirty="0" err="1"/>
              <a:t>colantino</a:t>
            </a:r>
            <a:r>
              <a:rPr lang="en-IN" dirty="0"/>
              <a:t> mentioned that he used Selenium to get the number of listeners of the show using Selenium</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864350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a4b3b7ab8f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a4b3b7ab8f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N" dirty="0"/>
              <a:t>We are using Selenium here to hit TestZeus, which is my opensource test automation project to automate salesforce tests.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no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1022895"/>
            <a:ext cx="3852000" cy="2021400"/>
          </a:xfrm>
          <a:prstGeom prst="rect">
            <a:avLst/>
          </a:prstGeom>
        </p:spPr>
        <p:txBody>
          <a:bodyPr spcFirstLastPara="1" wrap="square" lIns="91425" tIns="91425" rIns="91425" bIns="91425" anchor="b" anchorCtr="0">
            <a:noAutofit/>
          </a:bodyPr>
          <a:lstStyle>
            <a:lvl1pPr lvl="0" algn="l">
              <a:spcBef>
                <a:spcPts val="0"/>
              </a:spcBef>
              <a:spcAft>
                <a:spcPts val="0"/>
              </a:spcAft>
              <a:buSzPts val="5000"/>
              <a:buNone/>
              <a:defRPr sz="5000"/>
            </a:lvl1pPr>
            <a:lvl2pPr lvl="1" algn="l">
              <a:spcBef>
                <a:spcPts val="0"/>
              </a:spcBef>
              <a:spcAft>
                <a:spcPts val="0"/>
              </a:spcAft>
              <a:buSzPts val="5200"/>
              <a:buNone/>
              <a:defRPr sz="5200"/>
            </a:lvl2pPr>
            <a:lvl3pPr lvl="2" algn="l">
              <a:spcBef>
                <a:spcPts val="0"/>
              </a:spcBef>
              <a:spcAft>
                <a:spcPts val="0"/>
              </a:spcAft>
              <a:buSzPts val="5200"/>
              <a:buNone/>
              <a:defRPr sz="5200"/>
            </a:lvl3pPr>
            <a:lvl4pPr lvl="3" algn="l">
              <a:spcBef>
                <a:spcPts val="0"/>
              </a:spcBef>
              <a:spcAft>
                <a:spcPts val="0"/>
              </a:spcAft>
              <a:buSzPts val="5200"/>
              <a:buNone/>
              <a:defRPr sz="5200"/>
            </a:lvl4pPr>
            <a:lvl5pPr lvl="4" algn="l">
              <a:spcBef>
                <a:spcPts val="0"/>
              </a:spcBef>
              <a:spcAft>
                <a:spcPts val="0"/>
              </a:spcAft>
              <a:buSzPts val="5200"/>
              <a:buNone/>
              <a:defRPr sz="5200"/>
            </a:lvl5pPr>
            <a:lvl6pPr lvl="5" algn="l">
              <a:spcBef>
                <a:spcPts val="0"/>
              </a:spcBef>
              <a:spcAft>
                <a:spcPts val="0"/>
              </a:spcAft>
              <a:buSzPts val="5200"/>
              <a:buNone/>
              <a:defRPr sz="5200"/>
            </a:lvl6pPr>
            <a:lvl7pPr lvl="6" algn="l">
              <a:spcBef>
                <a:spcPts val="0"/>
              </a:spcBef>
              <a:spcAft>
                <a:spcPts val="0"/>
              </a:spcAft>
              <a:buSzPts val="5200"/>
              <a:buNone/>
              <a:defRPr sz="5200"/>
            </a:lvl7pPr>
            <a:lvl8pPr lvl="7" algn="l">
              <a:spcBef>
                <a:spcPts val="0"/>
              </a:spcBef>
              <a:spcAft>
                <a:spcPts val="0"/>
              </a:spcAft>
              <a:buSzPts val="5200"/>
              <a:buNone/>
              <a:defRPr sz="5200"/>
            </a:lvl8pPr>
            <a:lvl9pPr lvl="8" algn="l">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032950"/>
            <a:ext cx="2962200" cy="68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sp>
        <p:nvSpPr>
          <p:cNvPr id="11" name="Google Shape;11;p2"/>
          <p:cNvSpPr/>
          <p:nvPr/>
        </p:nvSpPr>
        <p:spPr>
          <a:xfrm>
            <a:off x="-1829809" y="-1974831"/>
            <a:ext cx="4039742" cy="2967540"/>
          </a:xfrm>
          <a:custGeom>
            <a:avLst/>
            <a:gdLst/>
            <a:ahLst/>
            <a:cxnLst/>
            <a:rect l="l" t="t" r="r" b="b"/>
            <a:pathLst>
              <a:path w="151443" h="111248" extrusionOk="0">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2">
  <p:cSld name="CUSTOM_9">
    <p:spTree>
      <p:nvGrpSpPr>
        <p:cNvPr id="1" name="Shape 119"/>
        <p:cNvGrpSpPr/>
        <p:nvPr/>
      </p:nvGrpSpPr>
      <p:grpSpPr>
        <a:xfrm>
          <a:off x="0" y="0"/>
          <a:ext cx="0" cy="0"/>
          <a:chOff x="0" y="0"/>
          <a:chExt cx="0" cy="0"/>
        </a:xfrm>
      </p:grpSpPr>
      <p:sp>
        <p:nvSpPr>
          <p:cNvPr id="120" name="Google Shape;120;p20"/>
          <p:cNvSpPr/>
          <p:nvPr/>
        </p:nvSpPr>
        <p:spPr>
          <a:xfrm rot="-9843763" flipH="1">
            <a:off x="1210955" y="167965"/>
            <a:ext cx="7743762" cy="4660210"/>
          </a:xfrm>
          <a:custGeom>
            <a:avLst/>
            <a:gdLst/>
            <a:ahLst/>
            <a:cxnLst/>
            <a:rect l="l" t="t" r="r" b="b"/>
            <a:pathLst>
              <a:path w="159514" h="110474" extrusionOk="0">
                <a:moveTo>
                  <a:pt x="45147" y="0"/>
                </a:moveTo>
                <a:cubicBezTo>
                  <a:pt x="37611" y="0"/>
                  <a:pt x="30146" y="3378"/>
                  <a:pt x="22816" y="12595"/>
                </a:cubicBezTo>
                <a:cubicBezTo>
                  <a:pt x="0" y="41316"/>
                  <a:pt x="46700" y="90351"/>
                  <a:pt x="69249" y="103327"/>
                </a:cubicBezTo>
                <a:cubicBezTo>
                  <a:pt x="77689" y="108192"/>
                  <a:pt x="87067" y="110473"/>
                  <a:pt x="96471" y="110473"/>
                </a:cubicBezTo>
                <a:cubicBezTo>
                  <a:pt x="119178" y="110473"/>
                  <a:pt x="142032" y="97169"/>
                  <a:pt x="152175" y="74807"/>
                </a:cubicBezTo>
                <a:cubicBezTo>
                  <a:pt x="159147" y="59396"/>
                  <a:pt x="159514" y="43484"/>
                  <a:pt x="150307" y="30075"/>
                </a:cubicBezTo>
                <a:cubicBezTo>
                  <a:pt x="143020" y="19415"/>
                  <a:pt x="138448" y="16065"/>
                  <a:pt x="134265" y="16065"/>
                </a:cubicBezTo>
                <a:cubicBezTo>
                  <a:pt x="128185" y="16065"/>
                  <a:pt x="122926" y="23142"/>
                  <a:pt x="111346" y="25138"/>
                </a:cubicBezTo>
                <a:cubicBezTo>
                  <a:pt x="110039" y="25364"/>
                  <a:pt x="108728" y="25470"/>
                  <a:pt x="107413" y="25470"/>
                </a:cubicBezTo>
                <a:cubicBezTo>
                  <a:pt x="87055" y="25470"/>
                  <a:pt x="65838" y="0"/>
                  <a:pt x="45147" y="0"/>
                </a:cubicBezTo>
                <a:close/>
              </a:path>
            </a:pathLst>
          </a:cu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0"/>
          <p:cNvSpPr txBox="1">
            <a:spLocks noGrp="1"/>
          </p:cNvSpPr>
          <p:nvPr>
            <p:ph type="title"/>
          </p:nvPr>
        </p:nvSpPr>
        <p:spPr>
          <a:xfrm flipH="1">
            <a:off x="4168650" y="1723650"/>
            <a:ext cx="3626700" cy="1696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000"/>
              <a:buNone/>
              <a:defRPr sz="5000"/>
            </a:lvl1pPr>
            <a:lvl2pPr lvl="1" algn="r" rtl="0">
              <a:spcBef>
                <a:spcPts val="0"/>
              </a:spcBef>
              <a:spcAft>
                <a:spcPts val="0"/>
              </a:spcAft>
              <a:buSzPts val="7000"/>
              <a:buNone/>
              <a:defRPr sz="7000"/>
            </a:lvl2pPr>
            <a:lvl3pPr lvl="2" algn="r" rtl="0">
              <a:spcBef>
                <a:spcPts val="0"/>
              </a:spcBef>
              <a:spcAft>
                <a:spcPts val="0"/>
              </a:spcAft>
              <a:buSzPts val="7000"/>
              <a:buNone/>
              <a:defRPr sz="7000"/>
            </a:lvl3pPr>
            <a:lvl4pPr lvl="3" algn="r" rtl="0">
              <a:spcBef>
                <a:spcPts val="0"/>
              </a:spcBef>
              <a:spcAft>
                <a:spcPts val="0"/>
              </a:spcAft>
              <a:buSzPts val="7000"/>
              <a:buNone/>
              <a:defRPr sz="7000"/>
            </a:lvl4pPr>
            <a:lvl5pPr lvl="4" algn="r" rtl="0">
              <a:spcBef>
                <a:spcPts val="0"/>
              </a:spcBef>
              <a:spcAft>
                <a:spcPts val="0"/>
              </a:spcAft>
              <a:buSzPts val="7000"/>
              <a:buNone/>
              <a:defRPr sz="7000"/>
            </a:lvl5pPr>
            <a:lvl6pPr lvl="5" algn="r" rtl="0">
              <a:spcBef>
                <a:spcPts val="0"/>
              </a:spcBef>
              <a:spcAft>
                <a:spcPts val="0"/>
              </a:spcAft>
              <a:buSzPts val="7000"/>
              <a:buNone/>
              <a:defRPr sz="7000"/>
            </a:lvl6pPr>
            <a:lvl7pPr lvl="6" algn="r" rtl="0">
              <a:spcBef>
                <a:spcPts val="0"/>
              </a:spcBef>
              <a:spcAft>
                <a:spcPts val="0"/>
              </a:spcAft>
              <a:buSzPts val="7000"/>
              <a:buNone/>
              <a:defRPr sz="7000"/>
            </a:lvl7pPr>
            <a:lvl8pPr lvl="7" algn="r" rtl="0">
              <a:spcBef>
                <a:spcPts val="0"/>
              </a:spcBef>
              <a:spcAft>
                <a:spcPts val="0"/>
              </a:spcAft>
              <a:buSzPts val="7000"/>
              <a:buNone/>
              <a:defRPr sz="7000"/>
            </a:lvl8pPr>
            <a:lvl9pPr lvl="8" algn="r" rtl="0">
              <a:spcBef>
                <a:spcPts val="0"/>
              </a:spcBef>
              <a:spcAft>
                <a:spcPts val="0"/>
              </a:spcAft>
              <a:buSzPts val="7000"/>
              <a:buNone/>
              <a:defRPr sz="7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2">
  <p:cSld name="CUSTOM_17">
    <p:spTree>
      <p:nvGrpSpPr>
        <p:cNvPr id="1" name="Shape 139"/>
        <p:cNvGrpSpPr/>
        <p:nvPr/>
      </p:nvGrpSpPr>
      <p:grpSpPr>
        <a:xfrm>
          <a:off x="0" y="0"/>
          <a:ext cx="0" cy="0"/>
          <a:chOff x="0" y="0"/>
          <a:chExt cx="0" cy="0"/>
        </a:xfrm>
      </p:grpSpPr>
      <p:sp>
        <p:nvSpPr>
          <p:cNvPr id="140" name="Google Shape;140;p22"/>
          <p:cNvSpPr txBox="1">
            <a:spLocks noGrp="1"/>
          </p:cNvSpPr>
          <p:nvPr>
            <p:ph type="body" idx="1"/>
          </p:nvPr>
        </p:nvSpPr>
        <p:spPr>
          <a:xfrm>
            <a:off x="720000" y="2075500"/>
            <a:ext cx="5250900" cy="1931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41" name="Google Shape;141;p22"/>
          <p:cNvSpPr/>
          <p:nvPr/>
        </p:nvSpPr>
        <p:spPr>
          <a:xfrm>
            <a:off x="720000" y="727800"/>
            <a:ext cx="5778000" cy="272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2"/>
          <p:cNvSpPr txBox="1">
            <a:spLocks noGrp="1"/>
          </p:cNvSpPr>
          <p:nvPr>
            <p:ph type="title"/>
          </p:nvPr>
        </p:nvSpPr>
        <p:spPr>
          <a:xfrm>
            <a:off x="720000" y="387600"/>
            <a:ext cx="77040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200"/>
              <a:buNone/>
              <a:defRPr/>
            </a:lvl1pPr>
            <a:lvl2pPr lvl="1" algn="l" rtl="0">
              <a:spcBef>
                <a:spcPts val="0"/>
              </a:spcBef>
              <a:spcAft>
                <a:spcPts val="0"/>
              </a:spcAft>
              <a:buSzPts val="3200"/>
              <a:buFont typeface="Palanquin Dark"/>
              <a:buNone/>
              <a:defRPr>
                <a:latin typeface="Palanquin Dark"/>
                <a:ea typeface="Palanquin Dark"/>
                <a:cs typeface="Palanquin Dark"/>
                <a:sym typeface="Palanquin Dark"/>
              </a:defRPr>
            </a:lvl2pPr>
            <a:lvl3pPr lvl="2" algn="l" rtl="0">
              <a:spcBef>
                <a:spcPts val="0"/>
              </a:spcBef>
              <a:spcAft>
                <a:spcPts val="0"/>
              </a:spcAft>
              <a:buSzPts val="3200"/>
              <a:buFont typeface="Palanquin Dark"/>
              <a:buNone/>
              <a:defRPr>
                <a:latin typeface="Palanquin Dark"/>
                <a:ea typeface="Palanquin Dark"/>
                <a:cs typeface="Palanquin Dark"/>
                <a:sym typeface="Palanquin Dark"/>
              </a:defRPr>
            </a:lvl3pPr>
            <a:lvl4pPr lvl="3" algn="l" rtl="0">
              <a:spcBef>
                <a:spcPts val="0"/>
              </a:spcBef>
              <a:spcAft>
                <a:spcPts val="0"/>
              </a:spcAft>
              <a:buSzPts val="3200"/>
              <a:buFont typeface="Palanquin Dark"/>
              <a:buNone/>
              <a:defRPr>
                <a:latin typeface="Palanquin Dark"/>
                <a:ea typeface="Palanquin Dark"/>
                <a:cs typeface="Palanquin Dark"/>
                <a:sym typeface="Palanquin Dark"/>
              </a:defRPr>
            </a:lvl4pPr>
            <a:lvl5pPr lvl="4" algn="l" rtl="0">
              <a:spcBef>
                <a:spcPts val="0"/>
              </a:spcBef>
              <a:spcAft>
                <a:spcPts val="0"/>
              </a:spcAft>
              <a:buSzPts val="3200"/>
              <a:buFont typeface="Palanquin Dark"/>
              <a:buNone/>
              <a:defRPr>
                <a:latin typeface="Palanquin Dark"/>
                <a:ea typeface="Palanquin Dark"/>
                <a:cs typeface="Palanquin Dark"/>
                <a:sym typeface="Palanquin Dark"/>
              </a:defRPr>
            </a:lvl5pPr>
            <a:lvl6pPr lvl="5" algn="l" rtl="0">
              <a:spcBef>
                <a:spcPts val="0"/>
              </a:spcBef>
              <a:spcAft>
                <a:spcPts val="0"/>
              </a:spcAft>
              <a:buSzPts val="3200"/>
              <a:buFont typeface="Palanquin Dark"/>
              <a:buNone/>
              <a:defRPr>
                <a:latin typeface="Palanquin Dark"/>
                <a:ea typeface="Palanquin Dark"/>
                <a:cs typeface="Palanquin Dark"/>
                <a:sym typeface="Palanquin Dark"/>
              </a:defRPr>
            </a:lvl6pPr>
            <a:lvl7pPr lvl="6" algn="l" rtl="0">
              <a:spcBef>
                <a:spcPts val="0"/>
              </a:spcBef>
              <a:spcAft>
                <a:spcPts val="0"/>
              </a:spcAft>
              <a:buSzPts val="3200"/>
              <a:buFont typeface="Palanquin Dark"/>
              <a:buNone/>
              <a:defRPr>
                <a:latin typeface="Palanquin Dark"/>
                <a:ea typeface="Palanquin Dark"/>
                <a:cs typeface="Palanquin Dark"/>
                <a:sym typeface="Palanquin Dark"/>
              </a:defRPr>
            </a:lvl7pPr>
            <a:lvl8pPr lvl="7" algn="l" rtl="0">
              <a:spcBef>
                <a:spcPts val="0"/>
              </a:spcBef>
              <a:spcAft>
                <a:spcPts val="0"/>
              </a:spcAft>
              <a:buSzPts val="3200"/>
              <a:buFont typeface="Palanquin Dark"/>
              <a:buNone/>
              <a:defRPr>
                <a:latin typeface="Palanquin Dark"/>
                <a:ea typeface="Palanquin Dark"/>
                <a:cs typeface="Palanquin Dark"/>
                <a:sym typeface="Palanquin Dark"/>
              </a:defRPr>
            </a:lvl8pPr>
            <a:lvl9pPr lvl="8" algn="l" rtl="0">
              <a:spcBef>
                <a:spcPts val="0"/>
              </a:spcBef>
              <a:spcAft>
                <a:spcPts val="0"/>
              </a:spcAft>
              <a:buSzPts val="3200"/>
              <a:buFont typeface="Palanquin Dark"/>
              <a:buNone/>
              <a:defRPr>
                <a:latin typeface="Palanquin Dark"/>
                <a:ea typeface="Palanquin Dark"/>
                <a:cs typeface="Palanquin Dark"/>
                <a:sym typeface="Palanquin Dark"/>
              </a:defRPr>
            </a:lvl9pPr>
          </a:lstStyle>
          <a:p>
            <a:endParaRPr/>
          </a:p>
        </p:txBody>
      </p:sp>
      <p:sp>
        <p:nvSpPr>
          <p:cNvPr id="143" name="Google Shape;143;p22"/>
          <p:cNvSpPr/>
          <p:nvPr/>
        </p:nvSpPr>
        <p:spPr>
          <a:xfrm rot="-3678890" flipH="1">
            <a:off x="6399760" y="2305526"/>
            <a:ext cx="4402922" cy="3234328"/>
          </a:xfrm>
          <a:custGeom>
            <a:avLst/>
            <a:gdLst/>
            <a:ahLst/>
            <a:cxnLst/>
            <a:rect l="l" t="t" r="r" b="b"/>
            <a:pathLst>
              <a:path w="151443" h="111248" extrusionOk="0">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869627" y="2130720"/>
            <a:ext cx="885900" cy="70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4800"/>
              <a:buNone/>
              <a:defRPr sz="4800">
                <a:solidFill>
                  <a:schemeClr val="lt2"/>
                </a:solidFill>
              </a:defRPr>
            </a:lvl1pPr>
            <a:lvl2pPr lvl="1" algn="ctr" rtl="0">
              <a:lnSpc>
                <a:spcPct val="100000"/>
              </a:lnSpc>
              <a:spcBef>
                <a:spcPts val="0"/>
              </a:spcBef>
              <a:spcAft>
                <a:spcPts val="0"/>
              </a:spcAft>
              <a:buClr>
                <a:schemeClr val="lt2"/>
              </a:buClr>
              <a:buSzPts val="4800"/>
              <a:buNone/>
              <a:defRPr sz="4800">
                <a:solidFill>
                  <a:schemeClr val="lt2"/>
                </a:solidFill>
              </a:defRPr>
            </a:lvl2pPr>
            <a:lvl3pPr lvl="2" algn="ctr" rtl="0">
              <a:lnSpc>
                <a:spcPct val="100000"/>
              </a:lnSpc>
              <a:spcBef>
                <a:spcPts val="0"/>
              </a:spcBef>
              <a:spcAft>
                <a:spcPts val="0"/>
              </a:spcAft>
              <a:buClr>
                <a:schemeClr val="lt2"/>
              </a:buClr>
              <a:buSzPts val="4800"/>
              <a:buNone/>
              <a:defRPr sz="4800">
                <a:solidFill>
                  <a:schemeClr val="lt2"/>
                </a:solidFill>
              </a:defRPr>
            </a:lvl3pPr>
            <a:lvl4pPr lvl="3" algn="ctr" rtl="0">
              <a:lnSpc>
                <a:spcPct val="100000"/>
              </a:lnSpc>
              <a:spcBef>
                <a:spcPts val="0"/>
              </a:spcBef>
              <a:spcAft>
                <a:spcPts val="0"/>
              </a:spcAft>
              <a:buClr>
                <a:schemeClr val="lt2"/>
              </a:buClr>
              <a:buSzPts val="4800"/>
              <a:buNone/>
              <a:defRPr sz="4800">
                <a:solidFill>
                  <a:schemeClr val="lt2"/>
                </a:solidFill>
              </a:defRPr>
            </a:lvl4pPr>
            <a:lvl5pPr lvl="4" algn="ctr" rtl="0">
              <a:lnSpc>
                <a:spcPct val="100000"/>
              </a:lnSpc>
              <a:spcBef>
                <a:spcPts val="0"/>
              </a:spcBef>
              <a:spcAft>
                <a:spcPts val="0"/>
              </a:spcAft>
              <a:buClr>
                <a:schemeClr val="lt2"/>
              </a:buClr>
              <a:buSzPts val="4800"/>
              <a:buNone/>
              <a:defRPr sz="4800">
                <a:solidFill>
                  <a:schemeClr val="lt2"/>
                </a:solidFill>
              </a:defRPr>
            </a:lvl5pPr>
            <a:lvl6pPr lvl="5" algn="ctr" rtl="0">
              <a:lnSpc>
                <a:spcPct val="100000"/>
              </a:lnSpc>
              <a:spcBef>
                <a:spcPts val="0"/>
              </a:spcBef>
              <a:spcAft>
                <a:spcPts val="0"/>
              </a:spcAft>
              <a:buClr>
                <a:schemeClr val="lt2"/>
              </a:buClr>
              <a:buSzPts val="4800"/>
              <a:buNone/>
              <a:defRPr sz="4800">
                <a:solidFill>
                  <a:schemeClr val="lt2"/>
                </a:solidFill>
              </a:defRPr>
            </a:lvl6pPr>
            <a:lvl7pPr lvl="6" algn="ctr" rtl="0">
              <a:lnSpc>
                <a:spcPct val="100000"/>
              </a:lnSpc>
              <a:spcBef>
                <a:spcPts val="0"/>
              </a:spcBef>
              <a:spcAft>
                <a:spcPts val="0"/>
              </a:spcAft>
              <a:buClr>
                <a:schemeClr val="lt2"/>
              </a:buClr>
              <a:buSzPts val="4800"/>
              <a:buNone/>
              <a:defRPr sz="4800">
                <a:solidFill>
                  <a:schemeClr val="lt2"/>
                </a:solidFill>
              </a:defRPr>
            </a:lvl7pPr>
            <a:lvl8pPr lvl="7" algn="ctr" rtl="0">
              <a:lnSpc>
                <a:spcPct val="100000"/>
              </a:lnSpc>
              <a:spcBef>
                <a:spcPts val="0"/>
              </a:spcBef>
              <a:spcAft>
                <a:spcPts val="0"/>
              </a:spcAft>
              <a:buClr>
                <a:schemeClr val="lt2"/>
              </a:buClr>
              <a:buSzPts val="4800"/>
              <a:buNone/>
              <a:defRPr sz="4800">
                <a:solidFill>
                  <a:schemeClr val="lt2"/>
                </a:solidFill>
              </a:defRPr>
            </a:lvl8pPr>
            <a:lvl9pPr lvl="8" algn="ctr" rtl="0">
              <a:lnSpc>
                <a:spcPct val="100000"/>
              </a:lnSpc>
              <a:spcBef>
                <a:spcPts val="0"/>
              </a:spcBef>
              <a:spcAft>
                <a:spcPts val="0"/>
              </a:spcAft>
              <a:buClr>
                <a:schemeClr val="lt2"/>
              </a:buClr>
              <a:buSzPts val="4800"/>
              <a:buNone/>
              <a:defRPr sz="4800">
                <a:solidFill>
                  <a:schemeClr val="lt2"/>
                </a:solidFill>
              </a:defRPr>
            </a:lvl9pPr>
          </a:lstStyle>
          <a:p>
            <a:r>
              <a:t>xx%</a:t>
            </a:r>
          </a:p>
        </p:txBody>
      </p:sp>
      <p:sp>
        <p:nvSpPr>
          <p:cNvPr id="59" name="Google Shape;59;p13"/>
          <p:cNvSpPr txBox="1">
            <a:spLocks noGrp="1"/>
          </p:cNvSpPr>
          <p:nvPr>
            <p:ph type="subTitle" idx="1"/>
          </p:nvPr>
        </p:nvSpPr>
        <p:spPr>
          <a:xfrm>
            <a:off x="723900" y="2995276"/>
            <a:ext cx="2205600" cy="371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a:latin typeface="Poppins Black"/>
                <a:ea typeface="Poppins Black"/>
                <a:cs typeface="Poppins Black"/>
                <a:sym typeface="Poppins Black"/>
              </a:defRPr>
            </a:lvl1pPr>
            <a:lvl2pPr lvl="1">
              <a:lnSpc>
                <a:spcPct val="100000"/>
              </a:lnSpc>
              <a:spcBef>
                <a:spcPts val="1600"/>
              </a:spcBef>
              <a:spcAft>
                <a:spcPts val="0"/>
              </a:spcAft>
              <a:buNone/>
              <a:defRPr>
                <a:latin typeface="Poppins Black"/>
                <a:ea typeface="Poppins Black"/>
                <a:cs typeface="Poppins Black"/>
                <a:sym typeface="Poppins Black"/>
              </a:defRPr>
            </a:lvl2pPr>
            <a:lvl3pPr lvl="2">
              <a:lnSpc>
                <a:spcPct val="100000"/>
              </a:lnSpc>
              <a:spcBef>
                <a:spcPts val="1600"/>
              </a:spcBef>
              <a:spcAft>
                <a:spcPts val="0"/>
              </a:spcAft>
              <a:buNone/>
              <a:defRPr>
                <a:latin typeface="Poppins Black"/>
                <a:ea typeface="Poppins Black"/>
                <a:cs typeface="Poppins Black"/>
                <a:sym typeface="Poppins Black"/>
              </a:defRPr>
            </a:lvl3pPr>
            <a:lvl4pPr lvl="3">
              <a:lnSpc>
                <a:spcPct val="100000"/>
              </a:lnSpc>
              <a:spcBef>
                <a:spcPts val="1600"/>
              </a:spcBef>
              <a:spcAft>
                <a:spcPts val="0"/>
              </a:spcAft>
              <a:buNone/>
              <a:defRPr>
                <a:latin typeface="Poppins Black"/>
                <a:ea typeface="Poppins Black"/>
                <a:cs typeface="Poppins Black"/>
                <a:sym typeface="Poppins Black"/>
              </a:defRPr>
            </a:lvl4pPr>
            <a:lvl5pPr lvl="4">
              <a:lnSpc>
                <a:spcPct val="100000"/>
              </a:lnSpc>
              <a:spcBef>
                <a:spcPts val="1600"/>
              </a:spcBef>
              <a:spcAft>
                <a:spcPts val="0"/>
              </a:spcAft>
              <a:buNone/>
              <a:defRPr>
                <a:latin typeface="Poppins Black"/>
                <a:ea typeface="Poppins Black"/>
                <a:cs typeface="Poppins Black"/>
                <a:sym typeface="Poppins Black"/>
              </a:defRPr>
            </a:lvl5pPr>
            <a:lvl6pPr lvl="5">
              <a:lnSpc>
                <a:spcPct val="100000"/>
              </a:lnSpc>
              <a:spcBef>
                <a:spcPts val="1600"/>
              </a:spcBef>
              <a:spcAft>
                <a:spcPts val="0"/>
              </a:spcAft>
              <a:buNone/>
              <a:defRPr>
                <a:latin typeface="Poppins Black"/>
                <a:ea typeface="Poppins Black"/>
                <a:cs typeface="Poppins Black"/>
                <a:sym typeface="Poppins Black"/>
              </a:defRPr>
            </a:lvl6pPr>
            <a:lvl7pPr lvl="6">
              <a:lnSpc>
                <a:spcPct val="100000"/>
              </a:lnSpc>
              <a:spcBef>
                <a:spcPts val="1600"/>
              </a:spcBef>
              <a:spcAft>
                <a:spcPts val="0"/>
              </a:spcAft>
              <a:buNone/>
              <a:defRPr>
                <a:latin typeface="Poppins Black"/>
                <a:ea typeface="Poppins Black"/>
                <a:cs typeface="Poppins Black"/>
                <a:sym typeface="Poppins Black"/>
              </a:defRPr>
            </a:lvl7pPr>
            <a:lvl8pPr lvl="7">
              <a:lnSpc>
                <a:spcPct val="100000"/>
              </a:lnSpc>
              <a:spcBef>
                <a:spcPts val="1600"/>
              </a:spcBef>
              <a:spcAft>
                <a:spcPts val="0"/>
              </a:spcAft>
              <a:buNone/>
              <a:defRPr>
                <a:latin typeface="Poppins Black"/>
                <a:ea typeface="Poppins Black"/>
                <a:cs typeface="Poppins Black"/>
                <a:sym typeface="Poppins Black"/>
              </a:defRPr>
            </a:lvl8pPr>
            <a:lvl9pPr lvl="8">
              <a:lnSpc>
                <a:spcPct val="100000"/>
              </a:lnSpc>
              <a:spcBef>
                <a:spcPts val="1600"/>
              </a:spcBef>
              <a:spcAft>
                <a:spcPts val="1600"/>
              </a:spcAft>
              <a:buNone/>
              <a:defRPr>
                <a:latin typeface="Poppins Black"/>
                <a:ea typeface="Poppins Black"/>
                <a:cs typeface="Poppins Black"/>
                <a:sym typeface="Poppins Black"/>
              </a:defRPr>
            </a:lvl9pPr>
          </a:lstStyle>
          <a:p>
            <a:endParaRPr/>
          </a:p>
        </p:txBody>
      </p:sp>
      <p:sp>
        <p:nvSpPr>
          <p:cNvPr id="60" name="Google Shape;60;p13"/>
          <p:cNvSpPr txBox="1">
            <a:spLocks noGrp="1"/>
          </p:cNvSpPr>
          <p:nvPr>
            <p:ph type="subTitle" idx="2"/>
          </p:nvPr>
        </p:nvSpPr>
        <p:spPr>
          <a:xfrm>
            <a:off x="723900" y="3346802"/>
            <a:ext cx="2205600" cy="85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a:endParaRPr/>
          </a:p>
        </p:txBody>
      </p:sp>
      <p:sp>
        <p:nvSpPr>
          <p:cNvPr id="61" name="Google Shape;61;p13"/>
          <p:cNvSpPr txBox="1">
            <a:spLocks noGrp="1"/>
          </p:cNvSpPr>
          <p:nvPr>
            <p:ph type="title" idx="3" hasCustomPrompt="1"/>
          </p:nvPr>
        </p:nvSpPr>
        <p:spPr>
          <a:xfrm>
            <a:off x="3616601" y="2130720"/>
            <a:ext cx="885900" cy="70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4800"/>
              <a:buNone/>
              <a:defRPr sz="4800">
                <a:solidFill>
                  <a:schemeClr val="lt2"/>
                </a:solidFill>
              </a:defRPr>
            </a:lvl1pPr>
            <a:lvl2pPr lvl="1" algn="ctr" rtl="0">
              <a:lnSpc>
                <a:spcPct val="100000"/>
              </a:lnSpc>
              <a:spcBef>
                <a:spcPts val="0"/>
              </a:spcBef>
              <a:spcAft>
                <a:spcPts val="0"/>
              </a:spcAft>
              <a:buClr>
                <a:schemeClr val="lt2"/>
              </a:buClr>
              <a:buSzPts val="4800"/>
              <a:buNone/>
              <a:defRPr sz="4800">
                <a:solidFill>
                  <a:schemeClr val="lt2"/>
                </a:solidFill>
              </a:defRPr>
            </a:lvl2pPr>
            <a:lvl3pPr lvl="2" algn="ctr" rtl="0">
              <a:lnSpc>
                <a:spcPct val="100000"/>
              </a:lnSpc>
              <a:spcBef>
                <a:spcPts val="0"/>
              </a:spcBef>
              <a:spcAft>
                <a:spcPts val="0"/>
              </a:spcAft>
              <a:buClr>
                <a:schemeClr val="lt2"/>
              </a:buClr>
              <a:buSzPts val="4800"/>
              <a:buNone/>
              <a:defRPr sz="4800">
                <a:solidFill>
                  <a:schemeClr val="lt2"/>
                </a:solidFill>
              </a:defRPr>
            </a:lvl3pPr>
            <a:lvl4pPr lvl="3" algn="ctr" rtl="0">
              <a:lnSpc>
                <a:spcPct val="100000"/>
              </a:lnSpc>
              <a:spcBef>
                <a:spcPts val="0"/>
              </a:spcBef>
              <a:spcAft>
                <a:spcPts val="0"/>
              </a:spcAft>
              <a:buClr>
                <a:schemeClr val="lt2"/>
              </a:buClr>
              <a:buSzPts val="4800"/>
              <a:buNone/>
              <a:defRPr sz="4800">
                <a:solidFill>
                  <a:schemeClr val="lt2"/>
                </a:solidFill>
              </a:defRPr>
            </a:lvl4pPr>
            <a:lvl5pPr lvl="4" algn="ctr" rtl="0">
              <a:lnSpc>
                <a:spcPct val="100000"/>
              </a:lnSpc>
              <a:spcBef>
                <a:spcPts val="0"/>
              </a:spcBef>
              <a:spcAft>
                <a:spcPts val="0"/>
              </a:spcAft>
              <a:buClr>
                <a:schemeClr val="lt2"/>
              </a:buClr>
              <a:buSzPts val="4800"/>
              <a:buNone/>
              <a:defRPr sz="4800">
                <a:solidFill>
                  <a:schemeClr val="lt2"/>
                </a:solidFill>
              </a:defRPr>
            </a:lvl5pPr>
            <a:lvl6pPr lvl="5" algn="ctr" rtl="0">
              <a:lnSpc>
                <a:spcPct val="100000"/>
              </a:lnSpc>
              <a:spcBef>
                <a:spcPts val="0"/>
              </a:spcBef>
              <a:spcAft>
                <a:spcPts val="0"/>
              </a:spcAft>
              <a:buClr>
                <a:schemeClr val="lt2"/>
              </a:buClr>
              <a:buSzPts val="4800"/>
              <a:buNone/>
              <a:defRPr sz="4800">
                <a:solidFill>
                  <a:schemeClr val="lt2"/>
                </a:solidFill>
              </a:defRPr>
            </a:lvl6pPr>
            <a:lvl7pPr lvl="6" algn="ctr" rtl="0">
              <a:lnSpc>
                <a:spcPct val="100000"/>
              </a:lnSpc>
              <a:spcBef>
                <a:spcPts val="0"/>
              </a:spcBef>
              <a:spcAft>
                <a:spcPts val="0"/>
              </a:spcAft>
              <a:buClr>
                <a:schemeClr val="lt2"/>
              </a:buClr>
              <a:buSzPts val="4800"/>
              <a:buNone/>
              <a:defRPr sz="4800">
                <a:solidFill>
                  <a:schemeClr val="lt2"/>
                </a:solidFill>
              </a:defRPr>
            </a:lvl7pPr>
            <a:lvl8pPr lvl="7" algn="ctr" rtl="0">
              <a:lnSpc>
                <a:spcPct val="100000"/>
              </a:lnSpc>
              <a:spcBef>
                <a:spcPts val="0"/>
              </a:spcBef>
              <a:spcAft>
                <a:spcPts val="0"/>
              </a:spcAft>
              <a:buClr>
                <a:schemeClr val="lt2"/>
              </a:buClr>
              <a:buSzPts val="4800"/>
              <a:buNone/>
              <a:defRPr sz="4800">
                <a:solidFill>
                  <a:schemeClr val="lt2"/>
                </a:solidFill>
              </a:defRPr>
            </a:lvl8pPr>
            <a:lvl9pPr lvl="8" algn="ctr" rtl="0">
              <a:lnSpc>
                <a:spcPct val="100000"/>
              </a:lnSpc>
              <a:spcBef>
                <a:spcPts val="0"/>
              </a:spcBef>
              <a:spcAft>
                <a:spcPts val="0"/>
              </a:spcAft>
              <a:buClr>
                <a:schemeClr val="lt2"/>
              </a:buClr>
              <a:buSzPts val="4800"/>
              <a:buNone/>
              <a:defRPr sz="4800">
                <a:solidFill>
                  <a:schemeClr val="lt2"/>
                </a:solidFill>
              </a:defRPr>
            </a:lvl9pPr>
          </a:lstStyle>
          <a:p>
            <a:r>
              <a:t>xx%</a:t>
            </a:r>
          </a:p>
        </p:txBody>
      </p:sp>
      <p:sp>
        <p:nvSpPr>
          <p:cNvPr id="62" name="Google Shape;62;p13"/>
          <p:cNvSpPr txBox="1">
            <a:spLocks noGrp="1"/>
          </p:cNvSpPr>
          <p:nvPr>
            <p:ph type="subTitle" idx="4"/>
          </p:nvPr>
        </p:nvSpPr>
        <p:spPr>
          <a:xfrm>
            <a:off x="3470874" y="2995276"/>
            <a:ext cx="2205600" cy="37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1600"/>
              </a:spcBef>
              <a:spcAft>
                <a:spcPts val="0"/>
              </a:spcAft>
              <a:buNone/>
              <a:defRPr>
                <a:latin typeface="Poppins Black"/>
                <a:ea typeface="Poppins Black"/>
                <a:cs typeface="Poppins Black"/>
                <a:sym typeface="Poppins Black"/>
              </a:defRPr>
            </a:lvl2pPr>
            <a:lvl3pPr lvl="2" rtl="0">
              <a:lnSpc>
                <a:spcPct val="100000"/>
              </a:lnSpc>
              <a:spcBef>
                <a:spcPts val="1600"/>
              </a:spcBef>
              <a:spcAft>
                <a:spcPts val="0"/>
              </a:spcAft>
              <a:buNone/>
              <a:defRPr>
                <a:latin typeface="Poppins Black"/>
                <a:ea typeface="Poppins Black"/>
                <a:cs typeface="Poppins Black"/>
                <a:sym typeface="Poppins Black"/>
              </a:defRPr>
            </a:lvl3pPr>
            <a:lvl4pPr lvl="3" rtl="0">
              <a:lnSpc>
                <a:spcPct val="100000"/>
              </a:lnSpc>
              <a:spcBef>
                <a:spcPts val="1600"/>
              </a:spcBef>
              <a:spcAft>
                <a:spcPts val="0"/>
              </a:spcAft>
              <a:buNone/>
              <a:defRPr>
                <a:latin typeface="Poppins Black"/>
                <a:ea typeface="Poppins Black"/>
                <a:cs typeface="Poppins Black"/>
                <a:sym typeface="Poppins Black"/>
              </a:defRPr>
            </a:lvl4pPr>
            <a:lvl5pPr lvl="4" rtl="0">
              <a:lnSpc>
                <a:spcPct val="100000"/>
              </a:lnSpc>
              <a:spcBef>
                <a:spcPts val="1600"/>
              </a:spcBef>
              <a:spcAft>
                <a:spcPts val="0"/>
              </a:spcAft>
              <a:buNone/>
              <a:defRPr>
                <a:latin typeface="Poppins Black"/>
                <a:ea typeface="Poppins Black"/>
                <a:cs typeface="Poppins Black"/>
                <a:sym typeface="Poppins Black"/>
              </a:defRPr>
            </a:lvl5pPr>
            <a:lvl6pPr lvl="5" rtl="0">
              <a:lnSpc>
                <a:spcPct val="100000"/>
              </a:lnSpc>
              <a:spcBef>
                <a:spcPts val="1600"/>
              </a:spcBef>
              <a:spcAft>
                <a:spcPts val="0"/>
              </a:spcAft>
              <a:buNone/>
              <a:defRPr>
                <a:latin typeface="Poppins Black"/>
                <a:ea typeface="Poppins Black"/>
                <a:cs typeface="Poppins Black"/>
                <a:sym typeface="Poppins Black"/>
              </a:defRPr>
            </a:lvl6pPr>
            <a:lvl7pPr lvl="6" rtl="0">
              <a:lnSpc>
                <a:spcPct val="100000"/>
              </a:lnSpc>
              <a:spcBef>
                <a:spcPts val="1600"/>
              </a:spcBef>
              <a:spcAft>
                <a:spcPts val="0"/>
              </a:spcAft>
              <a:buNone/>
              <a:defRPr>
                <a:latin typeface="Poppins Black"/>
                <a:ea typeface="Poppins Black"/>
                <a:cs typeface="Poppins Black"/>
                <a:sym typeface="Poppins Black"/>
              </a:defRPr>
            </a:lvl7pPr>
            <a:lvl8pPr lvl="7" rtl="0">
              <a:lnSpc>
                <a:spcPct val="100000"/>
              </a:lnSpc>
              <a:spcBef>
                <a:spcPts val="1600"/>
              </a:spcBef>
              <a:spcAft>
                <a:spcPts val="0"/>
              </a:spcAft>
              <a:buNone/>
              <a:defRPr>
                <a:latin typeface="Poppins Black"/>
                <a:ea typeface="Poppins Black"/>
                <a:cs typeface="Poppins Black"/>
                <a:sym typeface="Poppins Black"/>
              </a:defRPr>
            </a:lvl8pPr>
            <a:lvl9pPr lvl="8" rtl="0">
              <a:lnSpc>
                <a:spcPct val="100000"/>
              </a:lnSpc>
              <a:spcBef>
                <a:spcPts val="1600"/>
              </a:spcBef>
              <a:spcAft>
                <a:spcPts val="1600"/>
              </a:spcAft>
              <a:buNone/>
              <a:defRPr>
                <a:latin typeface="Poppins Black"/>
                <a:ea typeface="Poppins Black"/>
                <a:cs typeface="Poppins Black"/>
                <a:sym typeface="Poppins Black"/>
              </a:defRPr>
            </a:lvl9pPr>
          </a:lstStyle>
          <a:p>
            <a:endParaRPr/>
          </a:p>
        </p:txBody>
      </p:sp>
      <p:sp>
        <p:nvSpPr>
          <p:cNvPr id="63" name="Google Shape;63;p13"/>
          <p:cNvSpPr txBox="1">
            <a:spLocks noGrp="1"/>
          </p:cNvSpPr>
          <p:nvPr>
            <p:ph type="subTitle" idx="5"/>
          </p:nvPr>
        </p:nvSpPr>
        <p:spPr>
          <a:xfrm>
            <a:off x="3470875" y="3346802"/>
            <a:ext cx="2205600" cy="85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a:endParaRPr/>
          </a:p>
        </p:txBody>
      </p:sp>
      <p:sp>
        <p:nvSpPr>
          <p:cNvPr id="64" name="Google Shape;64;p13"/>
          <p:cNvSpPr txBox="1">
            <a:spLocks noGrp="1"/>
          </p:cNvSpPr>
          <p:nvPr>
            <p:ph type="title" idx="6" hasCustomPrompt="1"/>
          </p:nvPr>
        </p:nvSpPr>
        <p:spPr>
          <a:xfrm>
            <a:off x="6363576" y="2130720"/>
            <a:ext cx="885900" cy="70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4800"/>
              <a:buNone/>
              <a:defRPr sz="4800">
                <a:solidFill>
                  <a:schemeClr val="lt2"/>
                </a:solidFill>
              </a:defRPr>
            </a:lvl1pPr>
            <a:lvl2pPr lvl="1" algn="ctr" rtl="0">
              <a:lnSpc>
                <a:spcPct val="100000"/>
              </a:lnSpc>
              <a:spcBef>
                <a:spcPts val="0"/>
              </a:spcBef>
              <a:spcAft>
                <a:spcPts val="0"/>
              </a:spcAft>
              <a:buClr>
                <a:schemeClr val="lt2"/>
              </a:buClr>
              <a:buSzPts val="4800"/>
              <a:buNone/>
              <a:defRPr sz="4800">
                <a:solidFill>
                  <a:schemeClr val="lt2"/>
                </a:solidFill>
              </a:defRPr>
            </a:lvl2pPr>
            <a:lvl3pPr lvl="2" algn="ctr" rtl="0">
              <a:lnSpc>
                <a:spcPct val="100000"/>
              </a:lnSpc>
              <a:spcBef>
                <a:spcPts val="0"/>
              </a:spcBef>
              <a:spcAft>
                <a:spcPts val="0"/>
              </a:spcAft>
              <a:buClr>
                <a:schemeClr val="lt2"/>
              </a:buClr>
              <a:buSzPts val="4800"/>
              <a:buNone/>
              <a:defRPr sz="4800">
                <a:solidFill>
                  <a:schemeClr val="lt2"/>
                </a:solidFill>
              </a:defRPr>
            </a:lvl3pPr>
            <a:lvl4pPr lvl="3" algn="ctr" rtl="0">
              <a:lnSpc>
                <a:spcPct val="100000"/>
              </a:lnSpc>
              <a:spcBef>
                <a:spcPts val="0"/>
              </a:spcBef>
              <a:spcAft>
                <a:spcPts val="0"/>
              </a:spcAft>
              <a:buClr>
                <a:schemeClr val="lt2"/>
              </a:buClr>
              <a:buSzPts val="4800"/>
              <a:buNone/>
              <a:defRPr sz="4800">
                <a:solidFill>
                  <a:schemeClr val="lt2"/>
                </a:solidFill>
              </a:defRPr>
            </a:lvl4pPr>
            <a:lvl5pPr lvl="4" algn="ctr" rtl="0">
              <a:lnSpc>
                <a:spcPct val="100000"/>
              </a:lnSpc>
              <a:spcBef>
                <a:spcPts val="0"/>
              </a:spcBef>
              <a:spcAft>
                <a:spcPts val="0"/>
              </a:spcAft>
              <a:buClr>
                <a:schemeClr val="lt2"/>
              </a:buClr>
              <a:buSzPts val="4800"/>
              <a:buNone/>
              <a:defRPr sz="4800">
                <a:solidFill>
                  <a:schemeClr val="lt2"/>
                </a:solidFill>
              </a:defRPr>
            </a:lvl5pPr>
            <a:lvl6pPr lvl="5" algn="ctr" rtl="0">
              <a:lnSpc>
                <a:spcPct val="100000"/>
              </a:lnSpc>
              <a:spcBef>
                <a:spcPts val="0"/>
              </a:spcBef>
              <a:spcAft>
                <a:spcPts val="0"/>
              </a:spcAft>
              <a:buClr>
                <a:schemeClr val="lt2"/>
              </a:buClr>
              <a:buSzPts val="4800"/>
              <a:buNone/>
              <a:defRPr sz="4800">
                <a:solidFill>
                  <a:schemeClr val="lt2"/>
                </a:solidFill>
              </a:defRPr>
            </a:lvl6pPr>
            <a:lvl7pPr lvl="6" algn="ctr" rtl="0">
              <a:lnSpc>
                <a:spcPct val="100000"/>
              </a:lnSpc>
              <a:spcBef>
                <a:spcPts val="0"/>
              </a:spcBef>
              <a:spcAft>
                <a:spcPts val="0"/>
              </a:spcAft>
              <a:buClr>
                <a:schemeClr val="lt2"/>
              </a:buClr>
              <a:buSzPts val="4800"/>
              <a:buNone/>
              <a:defRPr sz="4800">
                <a:solidFill>
                  <a:schemeClr val="lt2"/>
                </a:solidFill>
              </a:defRPr>
            </a:lvl7pPr>
            <a:lvl8pPr lvl="7" algn="ctr" rtl="0">
              <a:lnSpc>
                <a:spcPct val="100000"/>
              </a:lnSpc>
              <a:spcBef>
                <a:spcPts val="0"/>
              </a:spcBef>
              <a:spcAft>
                <a:spcPts val="0"/>
              </a:spcAft>
              <a:buClr>
                <a:schemeClr val="lt2"/>
              </a:buClr>
              <a:buSzPts val="4800"/>
              <a:buNone/>
              <a:defRPr sz="4800">
                <a:solidFill>
                  <a:schemeClr val="lt2"/>
                </a:solidFill>
              </a:defRPr>
            </a:lvl8pPr>
            <a:lvl9pPr lvl="8" algn="ctr" rtl="0">
              <a:lnSpc>
                <a:spcPct val="100000"/>
              </a:lnSpc>
              <a:spcBef>
                <a:spcPts val="0"/>
              </a:spcBef>
              <a:spcAft>
                <a:spcPts val="0"/>
              </a:spcAft>
              <a:buClr>
                <a:schemeClr val="lt2"/>
              </a:buClr>
              <a:buSzPts val="4800"/>
              <a:buNone/>
              <a:defRPr sz="4800">
                <a:solidFill>
                  <a:schemeClr val="lt2"/>
                </a:solidFill>
              </a:defRPr>
            </a:lvl9pPr>
          </a:lstStyle>
          <a:p>
            <a:r>
              <a:t>xx%</a:t>
            </a:r>
          </a:p>
        </p:txBody>
      </p:sp>
      <p:sp>
        <p:nvSpPr>
          <p:cNvPr id="65" name="Google Shape;65;p13"/>
          <p:cNvSpPr txBox="1">
            <a:spLocks noGrp="1"/>
          </p:cNvSpPr>
          <p:nvPr>
            <p:ph type="subTitle" idx="7"/>
          </p:nvPr>
        </p:nvSpPr>
        <p:spPr>
          <a:xfrm>
            <a:off x="6217849" y="2995276"/>
            <a:ext cx="2205600" cy="37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1600"/>
              </a:spcBef>
              <a:spcAft>
                <a:spcPts val="0"/>
              </a:spcAft>
              <a:buNone/>
              <a:defRPr>
                <a:latin typeface="Poppins Black"/>
                <a:ea typeface="Poppins Black"/>
                <a:cs typeface="Poppins Black"/>
                <a:sym typeface="Poppins Black"/>
              </a:defRPr>
            </a:lvl2pPr>
            <a:lvl3pPr lvl="2" rtl="0">
              <a:lnSpc>
                <a:spcPct val="100000"/>
              </a:lnSpc>
              <a:spcBef>
                <a:spcPts val="1600"/>
              </a:spcBef>
              <a:spcAft>
                <a:spcPts val="0"/>
              </a:spcAft>
              <a:buNone/>
              <a:defRPr>
                <a:latin typeface="Poppins Black"/>
                <a:ea typeface="Poppins Black"/>
                <a:cs typeface="Poppins Black"/>
                <a:sym typeface="Poppins Black"/>
              </a:defRPr>
            </a:lvl3pPr>
            <a:lvl4pPr lvl="3" rtl="0">
              <a:lnSpc>
                <a:spcPct val="100000"/>
              </a:lnSpc>
              <a:spcBef>
                <a:spcPts val="1600"/>
              </a:spcBef>
              <a:spcAft>
                <a:spcPts val="0"/>
              </a:spcAft>
              <a:buNone/>
              <a:defRPr>
                <a:latin typeface="Poppins Black"/>
                <a:ea typeface="Poppins Black"/>
                <a:cs typeface="Poppins Black"/>
                <a:sym typeface="Poppins Black"/>
              </a:defRPr>
            </a:lvl4pPr>
            <a:lvl5pPr lvl="4" rtl="0">
              <a:lnSpc>
                <a:spcPct val="100000"/>
              </a:lnSpc>
              <a:spcBef>
                <a:spcPts val="1600"/>
              </a:spcBef>
              <a:spcAft>
                <a:spcPts val="0"/>
              </a:spcAft>
              <a:buNone/>
              <a:defRPr>
                <a:latin typeface="Poppins Black"/>
                <a:ea typeface="Poppins Black"/>
                <a:cs typeface="Poppins Black"/>
                <a:sym typeface="Poppins Black"/>
              </a:defRPr>
            </a:lvl5pPr>
            <a:lvl6pPr lvl="5" rtl="0">
              <a:lnSpc>
                <a:spcPct val="100000"/>
              </a:lnSpc>
              <a:spcBef>
                <a:spcPts val="1600"/>
              </a:spcBef>
              <a:spcAft>
                <a:spcPts val="0"/>
              </a:spcAft>
              <a:buNone/>
              <a:defRPr>
                <a:latin typeface="Poppins Black"/>
                <a:ea typeface="Poppins Black"/>
                <a:cs typeface="Poppins Black"/>
                <a:sym typeface="Poppins Black"/>
              </a:defRPr>
            </a:lvl6pPr>
            <a:lvl7pPr lvl="6" rtl="0">
              <a:lnSpc>
                <a:spcPct val="100000"/>
              </a:lnSpc>
              <a:spcBef>
                <a:spcPts val="1600"/>
              </a:spcBef>
              <a:spcAft>
                <a:spcPts val="0"/>
              </a:spcAft>
              <a:buNone/>
              <a:defRPr>
                <a:latin typeface="Poppins Black"/>
                <a:ea typeface="Poppins Black"/>
                <a:cs typeface="Poppins Black"/>
                <a:sym typeface="Poppins Black"/>
              </a:defRPr>
            </a:lvl7pPr>
            <a:lvl8pPr lvl="7" rtl="0">
              <a:lnSpc>
                <a:spcPct val="100000"/>
              </a:lnSpc>
              <a:spcBef>
                <a:spcPts val="1600"/>
              </a:spcBef>
              <a:spcAft>
                <a:spcPts val="0"/>
              </a:spcAft>
              <a:buNone/>
              <a:defRPr>
                <a:latin typeface="Poppins Black"/>
                <a:ea typeface="Poppins Black"/>
                <a:cs typeface="Poppins Black"/>
                <a:sym typeface="Poppins Black"/>
              </a:defRPr>
            </a:lvl8pPr>
            <a:lvl9pPr lvl="8" rtl="0">
              <a:lnSpc>
                <a:spcPct val="100000"/>
              </a:lnSpc>
              <a:spcBef>
                <a:spcPts val="1600"/>
              </a:spcBef>
              <a:spcAft>
                <a:spcPts val="1600"/>
              </a:spcAft>
              <a:buNone/>
              <a:defRPr>
                <a:latin typeface="Poppins Black"/>
                <a:ea typeface="Poppins Black"/>
                <a:cs typeface="Poppins Black"/>
                <a:sym typeface="Poppins Black"/>
              </a:defRPr>
            </a:lvl9pPr>
          </a:lstStyle>
          <a:p>
            <a:endParaRPr/>
          </a:p>
        </p:txBody>
      </p:sp>
      <p:sp>
        <p:nvSpPr>
          <p:cNvPr id="66" name="Google Shape;66;p13"/>
          <p:cNvSpPr txBox="1">
            <a:spLocks noGrp="1"/>
          </p:cNvSpPr>
          <p:nvPr>
            <p:ph type="subTitle" idx="8"/>
          </p:nvPr>
        </p:nvSpPr>
        <p:spPr>
          <a:xfrm>
            <a:off x="6217850" y="3346802"/>
            <a:ext cx="2205600" cy="85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a:endParaRPr/>
          </a:p>
        </p:txBody>
      </p:sp>
      <p:sp>
        <p:nvSpPr>
          <p:cNvPr id="67" name="Google Shape;67;p13"/>
          <p:cNvSpPr/>
          <p:nvPr/>
        </p:nvSpPr>
        <p:spPr>
          <a:xfrm>
            <a:off x="720000" y="727800"/>
            <a:ext cx="5778000" cy="272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3"/>
          <p:cNvSpPr txBox="1">
            <a:spLocks noGrp="1"/>
          </p:cNvSpPr>
          <p:nvPr>
            <p:ph type="title" idx="9"/>
          </p:nvPr>
        </p:nvSpPr>
        <p:spPr>
          <a:xfrm>
            <a:off x="720000" y="387600"/>
            <a:ext cx="77040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200"/>
              <a:buNone/>
              <a:defRPr/>
            </a:lvl1pPr>
            <a:lvl2pPr lvl="1" algn="l" rtl="0">
              <a:spcBef>
                <a:spcPts val="0"/>
              </a:spcBef>
              <a:spcAft>
                <a:spcPts val="0"/>
              </a:spcAft>
              <a:buSzPts val="3200"/>
              <a:buFont typeface="Palanquin Dark"/>
              <a:buNone/>
              <a:defRPr>
                <a:latin typeface="Palanquin Dark"/>
                <a:ea typeface="Palanquin Dark"/>
                <a:cs typeface="Palanquin Dark"/>
                <a:sym typeface="Palanquin Dark"/>
              </a:defRPr>
            </a:lvl2pPr>
            <a:lvl3pPr lvl="2" algn="l" rtl="0">
              <a:spcBef>
                <a:spcPts val="0"/>
              </a:spcBef>
              <a:spcAft>
                <a:spcPts val="0"/>
              </a:spcAft>
              <a:buSzPts val="3200"/>
              <a:buFont typeface="Palanquin Dark"/>
              <a:buNone/>
              <a:defRPr>
                <a:latin typeface="Palanquin Dark"/>
                <a:ea typeface="Palanquin Dark"/>
                <a:cs typeface="Palanquin Dark"/>
                <a:sym typeface="Palanquin Dark"/>
              </a:defRPr>
            </a:lvl3pPr>
            <a:lvl4pPr lvl="3" algn="l" rtl="0">
              <a:spcBef>
                <a:spcPts val="0"/>
              </a:spcBef>
              <a:spcAft>
                <a:spcPts val="0"/>
              </a:spcAft>
              <a:buSzPts val="3200"/>
              <a:buFont typeface="Palanquin Dark"/>
              <a:buNone/>
              <a:defRPr>
                <a:latin typeface="Palanquin Dark"/>
                <a:ea typeface="Palanquin Dark"/>
                <a:cs typeface="Palanquin Dark"/>
                <a:sym typeface="Palanquin Dark"/>
              </a:defRPr>
            </a:lvl4pPr>
            <a:lvl5pPr lvl="4" algn="l" rtl="0">
              <a:spcBef>
                <a:spcPts val="0"/>
              </a:spcBef>
              <a:spcAft>
                <a:spcPts val="0"/>
              </a:spcAft>
              <a:buSzPts val="3200"/>
              <a:buFont typeface="Palanquin Dark"/>
              <a:buNone/>
              <a:defRPr>
                <a:latin typeface="Palanquin Dark"/>
                <a:ea typeface="Palanquin Dark"/>
                <a:cs typeface="Palanquin Dark"/>
                <a:sym typeface="Palanquin Dark"/>
              </a:defRPr>
            </a:lvl5pPr>
            <a:lvl6pPr lvl="5" algn="l" rtl="0">
              <a:spcBef>
                <a:spcPts val="0"/>
              </a:spcBef>
              <a:spcAft>
                <a:spcPts val="0"/>
              </a:spcAft>
              <a:buSzPts val="3200"/>
              <a:buFont typeface="Palanquin Dark"/>
              <a:buNone/>
              <a:defRPr>
                <a:latin typeface="Palanquin Dark"/>
                <a:ea typeface="Palanquin Dark"/>
                <a:cs typeface="Palanquin Dark"/>
                <a:sym typeface="Palanquin Dark"/>
              </a:defRPr>
            </a:lvl6pPr>
            <a:lvl7pPr lvl="6" algn="l" rtl="0">
              <a:spcBef>
                <a:spcPts val="0"/>
              </a:spcBef>
              <a:spcAft>
                <a:spcPts val="0"/>
              </a:spcAft>
              <a:buSzPts val="3200"/>
              <a:buFont typeface="Palanquin Dark"/>
              <a:buNone/>
              <a:defRPr>
                <a:latin typeface="Palanquin Dark"/>
                <a:ea typeface="Palanquin Dark"/>
                <a:cs typeface="Palanquin Dark"/>
                <a:sym typeface="Palanquin Dark"/>
              </a:defRPr>
            </a:lvl7pPr>
            <a:lvl8pPr lvl="7" algn="l" rtl="0">
              <a:spcBef>
                <a:spcPts val="0"/>
              </a:spcBef>
              <a:spcAft>
                <a:spcPts val="0"/>
              </a:spcAft>
              <a:buSzPts val="3200"/>
              <a:buFont typeface="Palanquin Dark"/>
              <a:buNone/>
              <a:defRPr>
                <a:latin typeface="Palanquin Dark"/>
                <a:ea typeface="Palanquin Dark"/>
                <a:cs typeface="Palanquin Dark"/>
                <a:sym typeface="Palanquin Dark"/>
              </a:defRPr>
            </a:lvl8pPr>
            <a:lvl9pPr lvl="8" algn="l" rtl="0">
              <a:spcBef>
                <a:spcPts val="0"/>
              </a:spcBef>
              <a:spcAft>
                <a:spcPts val="0"/>
              </a:spcAft>
              <a:buSzPts val="3200"/>
              <a:buFont typeface="Palanquin Dark"/>
              <a:buNone/>
              <a:defRPr>
                <a:latin typeface="Palanquin Dark"/>
                <a:ea typeface="Palanquin Dark"/>
                <a:cs typeface="Palanquin Dark"/>
                <a:sym typeface="Palanquin Dark"/>
              </a:defRPr>
            </a:lvl9pPr>
          </a:lstStyle>
          <a:p>
            <a:endParaRPr/>
          </a:p>
        </p:txBody>
      </p:sp>
      <p:sp>
        <p:nvSpPr>
          <p:cNvPr id="69" name="Google Shape;69;p13"/>
          <p:cNvSpPr/>
          <p:nvPr/>
        </p:nvSpPr>
        <p:spPr>
          <a:xfrm rot="-7205113">
            <a:off x="7466444" y="-1156119"/>
            <a:ext cx="4039941" cy="2967686"/>
          </a:xfrm>
          <a:custGeom>
            <a:avLst/>
            <a:gdLst/>
            <a:ahLst/>
            <a:cxnLst/>
            <a:rect l="l" t="t" r="r" b="b"/>
            <a:pathLst>
              <a:path w="151443" h="111248" extrusionOk="0">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0565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rot="1398703">
            <a:off x="1587171" y="641380"/>
            <a:ext cx="5337561" cy="3771648"/>
          </a:xfrm>
          <a:custGeom>
            <a:avLst/>
            <a:gdLst/>
            <a:ahLst/>
            <a:cxnLst/>
            <a:rect l="l" t="t" r="r" b="b"/>
            <a:pathLst>
              <a:path w="151443" h="111248" extrusionOk="0">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2552700" y="2131350"/>
            <a:ext cx="4242900" cy="841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4000"/>
              <a:buNone/>
              <a:defRPr sz="4000"/>
            </a:lvl1pPr>
            <a:lvl2pPr lvl="1">
              <a:lnSpc>
                <a:spcPct val="100000"/>
              </a:lnSpc>
              <a:spcBef>
                <a:spcPts val="0"/>
              </a:spcBef>
              <a:spcAft>
                <a:spcPts val="0"/>
              </a:spcAft>
              <a:buSzPts val="3600"/>
              <a:buNone/>
              <a:defRPr sz="3600"/>
            </a:lvl2pPr>
            <a:lvl3pPr lvl="2">
              <a:lnSpc>
                <a:spcPct val="100000"/>
              </a:lnSpc>
              <a:spcBef>
                <a:spcPts val="0"/>
              </a:spcBef>
              <a:spcAft>
                <a:spcPts val="0"/>
              </a:spcAft>
              <a:buSzPts val="3600"/>
              <a:buNone/>
              <a:defRPr sz="3600"/>
            </a:lvl3pPr>
            <a:lvl4pPr lvl="3">
              <a:lnSpc>
                <a:spcPct val="100000"/>
              </a:lnSpc>
              <a:spcBef>
                <a:spcPts val="0"/>
              </a:spcBef>
              <a:spcAft>
                <a:spcPts val="0"/>
              </a:spcAft>
              <a:buSzPts val="3600"/>
              <a:buNone/>
              <a:defRPr sz="3600"/>
            </a:lvl4pPr>
            <a:lvl5pPr lvl="4">
              <a:lnSpc>
                <a:spcPct val="100000"/>
              </a:lnSpc>
              <a:spcBef>
                <a:spcPts val="0"/>
              </a:spcBef>
              <a:spcAft>
                <a:spcPts val="0"/>
              </a:spcAft>
              <a:buSzPts val="3600"/>
              <a:buNone/>
              <a:defRPr sz="3600"/>
            </a:lvl5pPr>
            <a:lvl6pPr lvl="5">
              <a:lnSpc>
                <a:spcPct val="100000"/>
              </a:lnSpc>
              <a:spcBef>
                <a:spcPts val="0"/>
              </a:spcBef>
              <a:spcAft>
                <a:spcPts val="0"/>
              </a:spcAft>
              <a:buSzPts val="3600"/>
              <a:buNone/>
              <a:defRPr sz="3600"/>
            </a:lvl6pPr>
            <a:lvl7pPr lvl="6">
              <a:lnSpc>
                <a:spcPct val="100000"/>
              </a:lnSpc>
              <a:spcBef>
                <a:spcPts val="0"/>
              </a:spcBef>
              <a:spcAft>
                <a:spcPts val="0"/>
              </a:spcAft>
              <a:buSzPts val="3600"/>
              <a:buNone/>
              <a:defRPr sz="3600"/>
            </a:lvl7pPr>
            <a:lvl8pPr lvl="7">
              <a:lnSpc>
                <a:spcPct val="100000"/>
              </a:lnSpc>
              <a:spcBef>
                <a:spcPts val="0"/>
              </a:spcBef>
              <a:spcAft>
                <a:spcPts val="0"/>
              </a:spcAft>
              <a:buSzPts val="3600"/>
              <a:buNone/>
              <a:defRPr sz="3600"/>
            </a:lvl8pPr>
            <a:lvl9pPr lvl="8">
              <a:lnSpc>
                <a:spcPct val="100000"/>
              </a:lnSpc>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2552700" y="1383425"/>
            <a:ext cx="923400" cy="69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4800"/>
              <a:buNone/>
              <a:defRPr sz="4800">
                <a:solidFill>
                  <a:schemeClr val="lt2"/>
                </a:solidFill>
              </a:defRPr>
            </a:lvl1pPr>
            <a:lvl2pPr lvl="1" rtl="0">
              <a:lnSpc>
                <a:spcPct val="100000"/>
              </a:lnSpc>
              <a:spcBef>
                <a:spcPts val="0"/>
              </a:spcBef>
              <a:spcAft>
                <a:spcPts val="0"/>
              </a:spcAft>
              <a:buSzPts val="12000"/>
              <a:buNone/>
              <a:defRPr sz="12000"/>
            </a:lvl2pPr>
            <a:lvl3pPr lvl="2" rtl="0">
              <a:lnSpc>
                <a:spcPct val="100000"/>
              </a:lnSpc>
              <a:spcBef>
                <a:spcPts val="0"/>
              </a:spcBef>
              <a:spcAft>
                <a:spcPts val="0"/>
              </a:spcAft>
              <a:buSzPts val="12000"/>
              <a:buNone/>
              <a:defRPr sz="12000"/>
            </a:lvl3pPr>
            <a:lvl4pPr lvl="3" rtl="0">
              <a:lnSpc>
                <a:spcPct val="100000"/>
              </a:lnSpc>
              <a:spcBef>
                <a:spcPts val="0"/>
              </a:spcBef>
              <a:spcAft>
                <a:spcPts val="0"/>
              </a:spcAft>
              <a:buSzPts val="12000"/>
              <a:buNone/>
              <a:defRPr sz="12000"/>
            </a:lvl4pPr>
            <a:lvl5pPr lvl="4" rtl="0">
              <a:lnSpc>
                <a:spcPct val="100000"/>
              </a:lnSpc>
              <a:spcBef>
                <a:spcPts val="0"/>
              </a:spcBef>
              <a:spcAft>
                <a:spcPts val="0"/>
              </a:spcAft>
              <a:buSzPts val="12000"/>
              <a:buNone/>
              <a:defRPr sz="12000"/>
            </a:lvl5pPr>
            <a:lvl6pPr lvl="5" rtl="0">
              <a:lnSpc>
                <a:spcPct val="100000"/>
              </a:lnSpc>
              <a:spcBef>
                <a:spcPts val="0"/>
              </a:spcBef>
              <a:spcAft>
                <a:spcPts val="0"/>
              </a:spcAft>
              <a:buSzPts val="12000"/>
              <a:buNone/>
              <a:defRPr sz="12000"/>
            </a:lvl6pPr>
            <a:lvl7pPr lvl="6" rtl="0">
              <a:lnSpc>
                <a:spcPct val="100000"/>
              </a:lnSpc>
              <a:spcBef>
                <a:spcPts val="0"/>
              </a:spcBef>
              <a:spcAft>
                <a:spcPts val="0"/>
              </a:spcAft>
              <a:buSzPts val="12000"/>
              <a:buNone/>
              <a:defRPr sz="12000"/>
            </a:lvl7pPr>
            <a:lvl8pPr lvl="7" rtl="0">
              <a:lnSpc>
                <a:spcPct val="100000"/>
              </a:lnSpc>
              <a:spcBef>
                <a:spcPts val="0"/>
              </a:spcBef>
              <a:spcAft>
                <a:spcPts val="0"/>
              </a:spcAft>
              <a:buSzPts val="12000"/>
              <a:buNone/>
              <a:defRPr sz="12000"/>
            </a:lvl8pPr>
            <a:lvl9pPr lvl="8" rtl="0">
              <a:lnSpc>
                <a:spcPct val="100000"/>
              </a:lnSpc>
              <a:spcBef>
                <a:spcPts val="0"/>
              </a:spcBef>
              <a:spcAft>
                <a:spcPts val="0"/>
              </a:spcAft>
              <a:buSzPts val="12000"/>
              <a:buNone/>
              <a:defRPr sz="12000"/>
            </a:lvl9pPr>
          </a:lstStyle>
          <a:p>
            <a:r>
              <a:t>xx%</a:t>
            </a:r>
          </a:p>
        </p:txBody>
      </p:sp>
      <p:sp>
        <p:nvSpPr>
          <p:cNvPr id="16" name="Google Shape;16;p3"/>
          <p:cNvSpPr txBox="1">
            <a:spLocks noGrp="1"/>
          </p:cNvSpPr>
          <p:nvPr>
            <p:ph type="subTitle" idx="1"/>
          </p:nvPr>
        </p:nvSpPr>
        <p:spPr>
          <a:xfrm>
            <a:off x="2552700" y="2957291"/>
            <a:ext cx="2935800" cy="762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sz="1600"/>
            </a:lvl1pPr>
            <a:lvl2pPr lvl="1">
              <a:lnSpc>
                <a:spcPct val="100000"/>
              </a:lnSpc>
              <a:spcBef>
                <a:spcPts val="1600"/>
              </a:spcBef>
              <a:spcAft>
                <a:spcPts val="0"/>
              </a:spcAft>
              <a:buNone/>
              <a:defRPr/>
            </a:lvl2pPr>
            <a:lvl3pPr lvl="2">
              <a:lnSpc>
                <a:spcPct val="100000"/>
              </a:lnSpc>
              <a:spcBef>
                <a:spcPts val="1600"/>
              </a:spcBef>
              <a:spcAft>
                <a:spcPts val="0"/>
              </a:spcAft>
              <a:buNone/>
              <a:defRPr/>
            </a:lvl3pPr>
            <a:lvl4pPr lvl="3">
              <a:lnSpc>
                <a:spcPct val="100000"/>
              </a:lnSpc>
              <a:spcBef>
                <a:spcPts val="1600"/>
              </a:spcBef>
              <a:spcAft>
                <a:spcPts val="0"/>
              </a:spcAft>
              <a:buNone/>
              <a:defRPr/>
            </a:lvl4pPr>
            <a:lvl5pPr lvl="4">
              <a:lnSpc>
                <a:spcPct val="100000"/>
              </a:lnSpc>
              <a:spcBef>
                <a:spcPts val="1600"/>
              </a:spcBef>
              <a:spcAft>
                <a:spcPts val="0"/>
              </a:spcAft>
              <a:buNone/>
              <a:defRPr/>
            </a:lvl5pPr>
            <a:lvl6pPr lvl="5">
              <a:lnSpc>
                <a:spcPct val="100000"/>
              </a:lnSpc>
              <a:spcBef>
                <a:spcPts val="1600"/>
              </a:spcBef>
              <a:spcAft>
                <a:spcPts val="0"/>
              </a:spcAft>
              <a:buNone/>
              <a:defRPr/>
            </a:lvl6pPr>
            <a:lvl7pPr lvl="6">
              <a:lnSpc>
                <a:spcPct val="100000"/>
              </a:lnSpc>
              <a:spcBef>
                <a:spcPts val="1600"/>
              </a:spcBef>
              <a:spcAft>
                <a:spcPts val="0"/>
              </a:spcAft>
              <a:buNone/>
              <a:defRPr/>
            </a:lvl7pPr>
            <a:lvl8pPr lvl="7">
              <a:lnSpc>
                <a:spcPct val="100000"/>
              </a:lnSpc>
              <a:spcBef>
                <a:spcPts val="1600"/>
              </a:spcBef>
              <a:spcAft>
                <a:spcPts val="0"/>
              </a:spcAft>
              <a:buNone/>
              <a:defRPr/>
            </a:lvl8pPr>
            <a:lvl9pPr lvl="8">
              <a:lnSpc>
                <a:spcPct val="100000"/>
              </a:lnSpc>
              <a:spcBef>
                <a:spcPts val="1600"/>
              </a:spcBef>
              <a:spcAft>
                <a:spcPts val="1600"/>
              </a:spcAft>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p:nvPr/>
        </p:nvSpPr>
        <p:spPr>
          <a:xfrm>
            <a:off x="720000" y="727800"/>
            <a:ext cx="5778000" cy="272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6"/>
          <p:cNvSpPr txBox="1">
            <a:spLocks noGrp="1"/>
          </p:cNvSpPr>
          <p:nvPr>
            <p:ph type="title"/>
          </p:nvPr>
        </p:nvSpPr>
        <p:spPr>
          <a:xfrm>
            <a:off x="720000" y="387600"/>
            <a:ext cx="77040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200"/>
              <a:buNone/>
              <a:defRPr/>
            </a:lvl1pPr>
            <a:lvl2pPr lvl="1" algn="l" rtl="0">
              <a:spcBef>
                <a:spcPts val="0"/>
              </a:spcBef>
              <a:spcAft>
                <a:spcPts val="0"/>
              </a:spcAft>
              <a:buSzPts val="3200"/>
              <a:buFont typeface="Palanquin Dark"/>
              <a:buNone/>
              <a:defRPr>
                <a:latin typeface="Palanquin Dark"/>
                <a:ea typeface="Palanquin Dark"/>
                <a:cs typeface="Palanquin Dark"/>
                <a:sym typeface="Palanquin Dark"/>
              </a:defRPr>
            </a:lvl2pPr>
            <a:lvl3pPr lvl="2" algn="l" rtl="0">
              <a:spcBef>
                <a:spcPts val="0"/>
              </a:spcBef>
              <a:spcAft>
                <a:spcPts val="0"/>
              </a:spcAft>
              <a:buSzPts val="3200"/>
              <a:buFont typeface="Palanquin Dark"/>
              <a:buNone/>
              <a:defRPr>
                <a:latin typeface="Palanquin Dark"/>
                <a:ea typeface="Palanquin Dark"/>
                <a:cs typeface="Palanquin Dark"/>
                <a:sym typeface="Palanquin Dark"/>
              </a:defRPr>
            </a:lvl3pPr>
            <a:lvl4pPr lvl="3" algn="l" rtl="0">
              <a:spcBef>
                <a:spcPts val="0"/>
              </a:spcBef>
              <a:spcAft>
                <a:spcPts val="0"/>
              </a:spcAft>
              <a:buSzPts val="3200"/>
              <a:buFont typeface="Palanquin Dark"/>
              <a:buNone/>
              <a:defRPr>
                <a:latin typeface="Palanquin Dark"/>
                <a:ea typeface="Palanquin Dark"/>
                <a:cs typeface="Palanquin Dark"/>
                <a:sym typeface="Palanquin Dark"/>
              </a:defRPr>
            </a:lvl4pPr>
            <a:lvl5pPr lvl="4" algn="l" rtl="0">
              <a:spcBef>
                <a:spcPts val="0"/>
              </a:spcBef>
              <a:spcAft>
                <a:spcPts val="0"/>
              </a:spcAft>
              <a:buSzPts val="3200"/>
              <a:buFont typeface="Palanquin Dark"/>
              <a:buNone/>
              <a:defRPr>
                <a:latin typeface="Palanquin Dark"/>
                <a:ea typeface="Palanquin Dark"/>
                <a:cs typeface="Palanquin Dark"/>
                <a:sym typeface="Palanquin Dark"/>
              </a:defRPr>
            </a:lvl5pPr>
            <a:lvl6pPr lvl="5" algn="l" rtl="0">
              <a:spcBef>
                <a:spcPts val="0"/>
              </a:spcBef>
              <a:spcAft>
                <a:spcPts val="0"/>
              </a:spcAft>
              <a:buSzPts val="3200"/>
              <a:buFont typeface="Palanquin Dark"/>
              <a:buNone/>
              <a:defRPr>
                <a:latin typeface="Palanquin Dark"/>
                <a:ea typeface="Palanquin Dark"/>
                <a:cs typeface="Palanquin Dark"/>
                <a:sym typeface="Palanquin Dark"/>
              </a:defRPr>
            </a:lvl6pPr>
            <a:lvl7pPr lvl="6" algn="l" rtl="0">
              <a:spcBef>
                <a:spcPts val="0"/>
              </a:spcBef>
              <a:spcAft>
                <a:spcPts val="0"/>
              </a:spcAft>
              <a:buSzPts val="3200"/>
              <a:buFont typeface="Palanquin Dark"/>
              <a:buNone/>
              <a:defRPr>
                <a:latin typeface="Palanquin Dark"/>
                <a:ea typeface="Palanquin Dark"/>
                <a:cs typeface="Palanquin Dark"/>
                <a:sym typeface="Palanquin Dark"/>
              </a:defRPr>
            </a:lvl7pPr>
            <a:lvl8pPr lvl="7" algn="l" rtl="0">
              <a:spcBef>
                <a:spcPts val="0"/>
              </a:spcBef>
              <a:spcAft>
                <a:spcPts val="0"/>
              </a:spcAft>
              <a:buSzPts val="3200"/>
              <a:buFont typeface="Palanquin Dark"/>
              <a:buNone/>
              <a:defRPr>
                <a:latin typeface="Palanquin Dark"/>
                <a:ea typeface="Palanquin Dark"/>
                <a:cs typeface="Palanquin Dark"/>
                <a:sym typeface="Palanquin Dark"/>
              </a:defRPr>
            </a:lvl8pPr>
            <a:lvl9pPr lvl="8" algn="l" rtl="0">
              <a:spcBef>
                <a:spcPts val="0"/>
              </a:spcBef>
              <a:spcAft>
                <a:spcPts val="0"/>
              </a:spcAft>
              <a:buSzPts val="3200"/>
              <a:buFont typeface="Palanquin Dark"/>
              <a:buNone/>
              <a:defRPr>
                <a:latin typeface="Palanquin Dark"/>
                <a:ea typeface="Palanquin Dark"/>
                <a:cs typeface="Palanquin Dark"/>
                <a:sym typeface="Palanquin Dark"/>
              </a:defRPr>
            </a:lvl9pPr>
          </a:lstStyle>
          <a:p>
            <a:endParaRPr/>
          </a:p>
        </p:txBody>
      </p:sp>
      <p:sp>
        <p:nvSpPr>
          <p:cNvPr id="33" name="Google Shape;33;p6"/>
          <p:cNvSpPr/>
          <p:nvPr/>
        </p:nvSpPr>
        <p:spPr>
          <a:xfrm rot="-7770059">
            <a:off x="7428425" y="-1102421"/>
            <a:ext cx="4039685" cy="2967498"/>
          </a:xfrm>
          <a:custGeom>
            <a:avLst/>
            <a:gdLst/>
            <a:ahLst/>
            <a:cxnLst/>
            <a:rect l="l" t="t" r="r" b="b"/>
            <a:pathLst>
              <a:path w="151443" h="111248" extrusionOk="0">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7"/>
          <p:cNvSpPr txBox="1">
            <a:spLocks noGrp="1"/>
          </p:cNvSpPr>
          <p:nvPr>
            <p:ph type="subTitle" idx="1"/>
          </p:nvPr>
        </p:nvSpPr>
        <p:spPr>
          <a:xfrm>
            <a:off x="720000" y="2678421"/>
            <a:ext cx="3261300" cy="10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36" name="Google Shape;36;p7"/>
          <p:cNvSpPr txBox="1">
            <a:spLocks noGrp="1"/>
          </p:cNvSpPr>
          <p:nvPr>
            <p:ph type="title"/>
          </p:nvPr>
        </p:nvSpPr>
        <p:spPr>
          <a:xfrm>
            <a:off x="720000" y="1490700"/>
            <a:ext cx="3261300" cy="1108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200"/>
              <a:buNone/>
              <a:defRPr/>
            </a:lvl1pPr>
            <a:lvl2pPr lvl="1" algn="l" rtl="0">
              <a:spcBef>
                <a:spcPts val="0"/>
              </a:spcBef>
              <a:spcAft>
                <a:spcPts val="0"/>
              </a:spcAft>
              <a:buSzPts val="3200"/>
              <a:buFont typeface="Palanquin Dark"/>
              <a:buNone/>
              <a:defRPr>
                <a:latin typeface="Palanquin Dark"/>
                <a:ea typeface="Palanquin Dark"/>
                <a:cs typeface="Palanquin Dark"/>
                <a:sym typeface="Palanquin Dark"/>
              </a:defRPr>
            </a:lvl2pPr>
            <a:lvl3pPr lvl="2" algn="l" rtl="0">
              <a:spcBef>
                <a:spcPts val="0"/>
              </a:spcBef>
              <a:spcAft>
                <a:spcPts val="0"/>
              </a:spcAft>
              <a:buSzPts val="3200"/>
              <a:buFont typeface="Palanquin Dark"/>
              <a:buNone/>
              <a:defRPr>
                <a:latin typeface="Palanquin Dark"/>
                <a:ea typeface="Palanquin Dark"/>
                <a:cs typeface="Palanquin Dark"/>
                <a:sym typeface="Palanquin Dark"/>
              </a:defRPr>
            </a:lvl3pPr>
            <a:lvl4pPr lvl="3" algn="l" rtl="0">
              <a:spcBef>
                <a:spcPts val="0"/>
              </a:spcBef>
              <a:spcAft>
                <a:spcPts val="0"/>
              </a:spcAft>
              <a:buSzPts val="3200"/>
              <a:buFont typeface="Palanquin Dark"/>
              <a:buNone/>
              <a:defRPr>
                <a:latin typeface="Palanquin Dark"/>
                <a:ea typeface="Palanquin Dark"/>
                <a:cs typeface="Palanquin Dark"/>
                <a:sym typeface="Palanquin Dark"/>
              </a:defRPr>
            </a:lvl4pPr>
            <a:lvl5pPr lvl="4" algn="l" rtl="0">
              <a:spcBef>
                <a:spcPts val="0"/>
              </a:spcBef>
              <a:spcAft>
                <a:spcPts val="0"/>
              </a:spcAft>
              <a:buSzPts val="3200"/>
              <a:buFont typeface="Palanquin Dark"/>
              <a:buNone/>
              <a:defRPr>
                <a:latin typeface="Palanquin Dark"/>
                <a:ea typeface="Palanquin Dark"/>
                <a:cs typeface="Palanquin Dark"/>
                <a:sym typeface="Palanquin Dark"/>
              </a:defRPr>
            </a:lvl5pPr>
            <a:lvl6pPr lvl="5" algn="l" rtl="0">
              <a:spcBef>
                <a:spcPts val="0"/>
              </a:spcBef>
              <a:spcAft>
                <a:spcPts val="0"/>
              </a:spcAft>
              <a:buSzPts val="3200"/>
              <a:buFont typeface="Palanquin Dark"/>
              <a:buNone/>
              <a:defRPr>
                <a:latin typeface="Palanquin Dark"/>
                <a:ea typeface="Palanquin Dark"/>
                <a:cs typeface="Palanquin Dark"/>
                <a:sym typeface="Palanquin Dark"/>
              </a:defRPr>
            </a:lvl6pPr>
            <a:lvl7pPr lvl="6" algn="l" rtl="0">
              <a:spcBef>
                <a:spcPts val="0"/>
              </a:spcBef>
              <a:spcAft>
                <a:spcPts val="0"/>
              </a:spcAft>
              <a:buSzPts val="3200"/>
              <a:buFont typeface="Palanquin Dark"/>
              <a:buNone/>
              <a:defRPr>
                <a:latin typeface="Palanquin Dark"/>
                <a:ea typeface="Palanquin Dark"/>
                <a:cs typeface="Palanquin Dark"/>
                <a:sym typeface="Palanquin Dark"/>
              </a:defRPr>
            </a:lvl7pPr>
            <a:lvl8pPr lvl="7" algn="l" rtl="0">
              <a:spcBef>
                <a:spcPts val="0"/>
              </a:spcBef>
              <a:spcAft>
                <a:spcPts val="0"/>
              </a:spcAft>
              <a:buSzPts val="3200"/>
              <a:buFont typeface="Palanquin Dark"/>
              <a:buNone/>
              <a:defRPr>
                <a:latin typeface="Palanquin Dark"/>
                <a:ea typeface="Palanquin Dark"/>
                <a:cs typeface="Palanquin Dark"/>
                <a:sym typeface="Palanquin Dark"/>
              </a:defRPr>
            </a:lvl8pPr>
            <a:lvl9pPr lvl="8" algn="l" rtl="0">
              <a:spcBef>
                <a:spcPts val="0"/>
              </a:spcBef>
              <a:spcAft>
                <a:spcPts val="0"/>
              </a:spcAft>
              <a:buSzPts val="3200"/>
              <a:buFont typeface="Palanquin Dark"/>
              <a:buNone/>
              <a:defRPr>
                <a:latin typeface="Palanquin Dark"/>
                <a:ea typeface="Palanquin Dark"/>
                <a:cs typeface="Palanquin Dark"/>
                <a:sym typeface="Palanquin Dark"/>
              </a:defRPr>
            </a:lvl9pPr>
          </a:lstStyle>
          <a:p>
            <a:endParaRPr/>
          </a:p>
        </p:txBody>
      </p:sp>
      <p:sp>
        <p:nvSpPr>
          <p:cNvPr id="37" name="Google Shape;37;p7"/>
          <p:cNvSpPr/>
          <p:nvPr/>
        </p:nvSpPr>
        <p:spPr>
          <a:xfrm rot="-1099162">
            <a:off x="5134470" y="3563817"/>
            <a:ext cx="5697542" cy="4185338"/>
          </a:xfrm>
          <a:custGeom>
            <a:avLst/>
            <a:gdLst/>
            <a:ahLst/>
            <a:cxnLst/>
            <a:rect l="l" t="t" r="r" b="b"/>
            <a:pathLst>
              <a:path w="151443" h="111248" extrusionOk="0">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10443068">
            <a:off x="-1212618" y="-1758140"/>
            <a:ext cx="4040298" cy="2967949"/>
          </a:xfrm>
          <a:custGeom>
            <a:avLst/>
            <a:gdLst/>
            <a:ahLst/>
            <a:cxnLst/>
            <a:rect l="l" t="t" r="r" b="b"/>
            <a:pathLst>
              <a:path w="151443" h="111248" extrusionOk="0">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
        <p:cNvGrpSpPr/>
        <p:nvPr/>
      </p:nvGrpSpPr>
      <p:grpSpPr>
        <a:xfrm>
          <a:off x="0" y="0"/>
          <a:ext cx="0" cy="0"/>
          <a:chOff x="0" y="0"/>
          <a:chExt cx="0" cy="0"/>
        </a:xfrm>
      </p:grpSpPr>
      <p:sp>
        <p:nvSpPr>
          <p:cNvPr id="44" name="Google Shape;44;p9"/>
          <p:cNvSpPr txBox="1">
            <a:spLocks noGrp="1"/>
          </p:cNvSpPr>
          <p:nvPr>
            <p:ph type="subTitle" idx="1"/>
          </p:nvPr>
        </p:nvSpPr>
        <p:spPr>
          <a:xfrm flipH="1">
            <a:off x="5169810" y="2548727"/>
            <a:ext cx="3261300" cy="1224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lvl1pPr>
            <a:lvl2pPr lvl="1" algn="r" rtl="0">
              <a:spcBef>
                <a:spcPts val="160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
        <p:nvSpPr>
          <p:cNvPr id="45" name="Google Shape;45;p9"/>
          <p:cNvSpPr txBox="1">
            <a:spLocks noGrp="1"/>
          </p:cNvSpPr>
          <p:nvPr>
            <p:ph type="title"/>
          </p:nvPr>
        </p:nvSpPr>
        <p:spPr>
          <a:xfrm flipH="1">
            <a:off x="5169810" y="1360990"/>
            <a:ext cx="3261300" cy="1108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200"/>
              <a:buNone/>
              <a:defRPr/>
            </a:lvl1pPr>
            <a:lvl2pPr lvl="1" algn="r" rtl="0">
              <a:spcBef>
                <a:spcPts val="0"/>
              </a:spcBef>
              <a:spcAft>
                <a:spcPts val="0"/>
              </a:spcAft>
              <a:buSzPts val="3200"/>
              <a:buFont typeface="Palanquin Dark"/>
              <a:buNone/>
              <a:defRPr>
                <a:latin typeface="Palanquin Dark"/>
                <a:ea typeface="Palanquin Dark"/>
                <a:cs typeface="Palanquin Dark"/>
                <a:sym typeface="Palanquin Dark"/>
              </a:defRPr>
            </a:lvl2pPr>
            <a:lvl3pPr lvl="2" algn="r" rtl="0">
              <a:spcBef>
                <a:spcPts val="0"/>
              </a:spcBef>
              <a:spcAft>
                <a:spcPts val="0"/>
              </a:spcAft>
              <a:buSzPts val="3200"/>
              <a:buFont typeface="Palanquin Dark"/>
              <a:buNone/>
              <a:defRPr>
                <a:latin typeface="Palanquin Dark"/>
                <a:ea typeface="Palanquin Dark"/>
                <a:cs typeface="Palanquin Dark"/>
                <a:sym typeface="Palanquin Dark"/>
              </a:defRPr>
            </a:lvl3pPr>
            <a:lvl4pPr lvl="3" algn="r" rtl="0">
              <a:spcBef>
                <a:spcPts val="0"/>
              </a:spcBef>
              <a:spcAft>
                <a:spcPts val="0"/>
              </a:spcAft>
              <a:buSzPts val="3200"/>
              <a:buFont typeface="Palanquin Dark"/>
              <a:buNone/>
              <a:defRPr>
                <a:latin typeface="Palanquin Dark"/>
                <a:ea typeface="Palanquin Dark"/>
                <a:cs typeface="Palanquin Dark"/>
                <a:sym typeface="Palanquin Dark"/>
              </a:defRPr>
            </a:lvl4pPr>
            <a:lvl5pPr lvl="4" algn="r" rtl="0">
              <a:spcBef>
                <a:spcPts val="0"/>
              </a:spcBef>
              <a:spcAft>
                <a:spcPts val="0"/>
              </a:spcAft>
              <a:buSzPts val="3200"/>
              <a:buFont typeface="Palanquin Dark"/>
              <a:buNone/>
              <a:defRPr>
                <a:latin typeface="Palanquin Dark"/>
                <a:ea typeface="Palanquin Dark"/>
                <a:cs typeface="Palanquin Dark"/>
                <a:sym typeface="Palanquin Dark"/>
              </a:defRPr>
            </a:lvl5pPr>
            <a:lvl6pPr lvl="5" algn="r" rtl="0">
              <a:spcBef>
                <a:spcPts val="0"/>
              </a:spcBef>
              <a:spcAft>
                <a:spcPts val="0"/>
              </a:spcAft>
              <a:buSzPts val="3200"/>
              <a:buFont typeface="Palanquin Dark"/>
              <a:buNone/>
              <a:defRPr>
                <a:latin typeface="Palanquin Dark"/>
                <a:ea typeface="Palanquin Dark"/>
                <a:cs typeface="Palanquin Dark"/>
                <a:sym typeface="Palanquin Dark"/>
              </a:defRPr>
            </a:lvl6pPr>
            <a:lvl7pPr lvl="6" algn="r" rtl="0">
              <a:spcBef>
                <a:spcPts val="0"/>
              </a:spcBef>
              <a:spcAft>
                <a:spcPts val="0"/>
              </a:spcAft>
              <a:buSzPts val="3200"/>
              <a:buFont typeface="Palanquin Dark"/>
              <a:buNone/>
              <a:defRPr>
                <a:latin typeface="Palanquin Dark"/>
                <a:ea typeface="Palanquin Dark"/>
                <a:cs typeface="Palanquin Dark"/>
                <a:sym typeface="Palanquin Dark"/>
              </a:defRPr>
            </a:lvl7pPr>
            <a:lvl8pPr lvl="7" algn="r" rtl="0">
              <a:spcBef>
                <a:spcPts val="0"/>
              </a:spcBef>
              <a:spcAft>
                <a:spcPts val="0"/>
              </a:spcAft>
              <a:buSzPts val="3200"/>
              <a:buFont typeface="Palanquin Dark"/>
              <a:buNone/>
              <a:defRPr>
                <a:latin typeface="Palanquin Dark"/>
                <a:ea typeface="Palanquin Dark"/>
                <a:cs typeface="Palanquin Dark"/>
                <a:sym typeface="Palanquin Dark"/>
              </a:defRPr>
            </a:lvl8pPr>
            <a:lvl9pPr lvl="8" algn="r" rtl="0">
              <a:spcBef>
                <a:spcPts val="0"/>
              </a:spcBef>
              <a:spcAft>
                <a:spcPts val="0"/>
              </a:spcAft>
              <a:buSzPts val="3200"/>
              <a:buFont typeface="Palanquin Dark"/>
              <a:buNone/>
              <a:defRPr>
                <a:latin typeface="Palanquin Dark"/>
                <a:ea typeface="Palanquin Dark"/>
                <a:cs typeface="Palanquin Dark"/>
                <a:sym typeface="Palanquin Dark"/>
              </a:defRPr>
            </a:lvl9pPr>
          </a:lstStyle>
          <a:p>
            <a:endParaRPr/>
          </a:p>
        </p:txBody>
      </p:sp>
      <p:sp>
        <p:nvSpPr>
          <p:cNvPr id="46" name="Google Shape;46;p9"/>
          <p:cNvSpPr/>
          <p:nvPr/>
        </p:nvSpPr>
        <p:spPr>
          <a:xfrm rot="1956016" flipH="1">
            <a:off x="-1420073" y="2411499"/>
            <a:ext cx="5697651" cy="4185418"/>
          </a:xfrm>
          <a:custGeom>
            <a:avLst/>
            <a:gdLst/>
            <a:ahLst/>
            <a:cxnLst/>
            <a:rect l="l" t="t" r="r" b="b"/>
            <a:pathLst>
              <a:path w="151443" h="111248" extrusionOk="0">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8978585" flipH="1">
            <a:off x="6889116" y="-1236583"/>
            <a:ext cx="4040147" cy="2967838"/>
          </a:xfrm>
          <a:custGeom>
            <a:avLst/>
            <a:gdLst/>
            <a:ahLst/>
            <a:cxnLst/>
            <a:rect l="l" t="t" r="r" b="b"/>
            <a:pathLst>
              <a:path w="151443" h="111248" extrusionOk="0">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txBox="1">
            <a:spLocks noGrp="1"/>
          </p:cNvSpPr>
          <p:nvPr>
            <p:ph type="title" hasCustomPrompt="1"/>
          </p:nvPr>
        </p:nvSpPr>
        <p:spPr>
          <a:xfrm>
            <a:off x="4754222" y="1653880"/>
            <a:ext cx="3677100" cy="1107300"/>
          </a:xfrm>
          <a:prstGeom prst="rect">
            <a:avLst/>
          </a:prstGeom>
        </p:spPr>
        <p:txBody>
          <a:bodyPr spcFirstLastPara="1" wrap="square" lIns="91425" tIns="91425" rIns="91425" bIns="91425" anchor="ctr" anchorCtr="0">
            <a:noAutofit/>
          </a:bodyPr>
          <a:lstStyle>
            <a:lvl1pPr lvl="0" algn="r">
              <a:spcBef>
                <a:spcPts val="0"/>
              </a:spcBef>
              <a:spcAft>
                <a:spcPts val="0"/>
              </a:spcAft>
              <a:buSzPts val="6000"/>
              <a:buNone/>
              <a:defRPr sz="6000"/>
            </a:lvl1pPr>
            <a:lvl2pPr lvl="1" algn="r">
              <a:spcBef>
                <a:spcPts val="0"/>
              </a:spcBef>
              <a:spcAft>
                <a:spcPts val="0"/>
              </a:spcAft>
              <a:buSzPts val="12000"/>
              <a:buNone/>
              <a:defRPr sz="12000"/>
            </a:lvl2pPr>
            <a:lvl3pPr lvl="2" algn="r">
              <a:spcBef>
                <a:spcPts val="0"/>
              </a:spcBef>
              <a:spcAft>
                <a:spcPts val="0"/>
              </a:spcAft>
              <a:buSzPts val="12000"/>
              <a:buNone/>
              <a:defRPr sz="12000"/>
            </a:lvl3pPr>
            <a:lvl4pPr lvl="3" algn="r">
              <a:spcBef>
                <a:spcPts val="0"/>
              </a:spcBef>
              <a:spcAft>
                <a:spcPts val="0"/>
              </a:spcAft>
              <a:buSzPts val="12000"/>
              <a:buNone/>
              <a:defRPr sz="12000"/>
            </a:lvl4pPr>
            <a:lvl5pPr lvl="4" algn="r">
              <a:spcBef>
                <a:spcPts val="0"/>
              </a:spcBef>
              <a:spcAft>
                <a:spcPts val="0"/>
              </a:spcAft>
              <a:buSzPts val="12000"/>
              <a:buNone/>
              <a:defRPr sz="12000"/>
            </a:lvl5pPr>
            <a:lvl6pPr lvl="5" algn="r">
              <a:spcBef>
                <a:spcPts val="0"/>
              </a:spcBef>
              <a:spcAft>
                <a:spcPts val="0"/>
              </a:spcAft>
              <a:buSzPts val="12000"/>
              <a:buNone/>
              <a:defRPr sz="12000"/>
            </a:lvl6pPr>
            <a:lvl7pPr lvl="6" algn="r">
              <a:spcBef>
                <a:spcPts val="0"/>
              </a:spcBef>
              <a:spcAft>
                <a:spcPts val="0"/>
              </a:spcAft>
              <a:buSzPts val="12000"/>
              <a:buNone/>
              <a:defRPr sz="12000"/>
            </a:lvl7pPr>
            <a:lvl8pPr lvl="7" algn="r">
              <a:spcBef>
                <a:spcPts val="0"/>
              </a:spcBef>
              <a:spcAft>
                <a:spcPts val="0"/>
              </a:spcAft>
              <a:buSzPts val="12000"/>
              <a:buNone/>
              <a:defRPr sz="12000"/>
            </a:lvl8pPr>
            <a:lvl9pPr lvl="8" algn="r">
              <a:spcBef>
                <a:spcPts val="0"/>
              </a:spcBef>
              <a:spcAft>
                <a:spcPts val="0"/>
              </a:spcAft>
              <a:buSzPts val="12000"/>
              <a:buNone/>
              <a:defRPr sz="12000"/>
            </a:lvl9pPr>
          </a:lstStyle>
          <a:p>
            <a:r>
              <a:t>xx%</a:t>
            </a:r>
          </a:p>
        </p:txBody>
      </p:sp>
      <p:sp>
        <p:nvSpPr>
          <p:cNvPr id="54" name="Google Shape;54;p11"/>
          <p:cNvSpPr txBox="1">
            <a:spLocks noGrp="1"/>
          </p:cNvSpPr>
          <p:nvPr>
            <p:ph type="subTitle" idx="1"/>
          </p:nvPr>
        </p:nvSpPr>
        <p:spPr>
          <a:xfrm flipH="1">
            <a:off x="4754222" y="2701195"/>
            <a:ext cx="3677100" cy="65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lvl1pPr>
            <a:lvl2pPr lvl="1" algn="r" rtl="0">
              <a:lnSpc>
                <a:spcPct val="100000"/>
              </a:lnSpc>
              <a:spcBef>
                <a:spcPts val="1600"/>
              </a:spcBef>
              <a:spcAft>
                <a:spcPts val="0"/>
              </a:spcAft>
              <a:buNone/>
              <a:defRPr sz="1600"/>
            </a:lvl2pPr>
            <a:lvl3pPr lvl="2" algn="r" rtl="0">
              <a:lnSpc>
                <a:spcPct val="100000"/>
              </a:lnSpc>
              <a:spcBef>
                <a:spcPts val="1600"/>
              </a:spcBef>
              <a:spcAft>
                <a:spcPts val="0"/>
              </a:spcAft>
              <a:buNone/>
              <a:defRPr sz="1600"/>
            </a:lvl3pPr>
            <a:lvl4pPr lvl="3" algn="r" rtl="0">
              <a:lnSpc>
                <a:spcPct val="100000"/>
              </a:lnSpc>
              <a:spcBef>
                <a:spcPts val="1600"/>
              </a:spcBef>
              <a:spcAft>
                <a:spcPts val="0"/>
              </a:spcAft>
              <a:buNone/>
              <a:defRPr sz="1600"/>
            </a:lvl4pPr>
            <a:lvl5pPr lvl="4" algn="r" rtl="0">
              <a:lnSpc>
                <a:spcPct val="100000"/>
              </a:lnSpc>
              <a:spcBef>
                <a:spcPts val="1600"/>
              </a:spcBef>
              <a:spcAft>
                <a:spcPts val="0"/>
              </a:spcAft>
              <a:buNone/>
              <a:defRPr sz="1600"/>
            </a:lvl5pPr>
            <a:lvl6pPr lvl="5" algn="r" rtl="0">
              <a:lnSpc>
                <a:spcPct val="100000"/>
              </a:lnSpc>
              <a:spcBef>
                <a:spcPts val="1600"/>
              </a:spcBef>
              <a:spcAft>
                <a:spcPts val="0"/>
              </a:spcAft>
              <a:buNone/>
              <a:defRPr sz="1600"/>
            </a:lvl6pPr>
            <a:lvl7pPr lvl="6" algn="r" rtl="0">
              <a:lnSpc>
                <a:spcPct val="100000"/>
              </a:lnSpc>
              <a:spcBef>
                <a:spcPts val="1600"/>
              </a:spcBef>
              <a:spcAft>
                <a:spcPts val="0"/>
              </a:spcAft>
              <a:buNone/>
              <a:defRPr sz="1600"/>
            </a:lvl7pPr>
            <a:lvl8pPr lvl="7" algn="r" rtl="0">
              <a:lnSpc>
                <a:spcPct val="100000"/>
              </a:lnSpc>
              <a:spcBef>
                <a:spcPts val="1600"/>
              </a:spcBef>
              <a:spcAft>
                <a:spcPts val="0"/>
              </a:spcAft>
              <a:buNone/>
              <a:defRPr sz="1600"/>
            </a:lvl8pPr>
            <a:lvl9pPr lvl="8" algn="r" rtl="0">
              <a:lnSpc>
                <a:spcPct val="100000"/>
              </a:lnSpc>
              <a:spcBef>
                <a:spcPts val="1600"/>
              </a:spcBef>
              <a:spcAft>
                <a:spcPts val="1600"/>
              </a:spcAft>
              <a:buNone/>
              <a:defRPr sz="1600"/>
            </a:lvl9pPr>
          </a:lstStyle>
          <a:p>
            <a:endParaRPr/>
          </a:p>
        </p:txBody>
      </p:sp>
      <p:sp>
        <p:nvSpPr>
          <p:cNvPr id="55" name="Google Shape;55;p11"/>
          <p:cNvSpPr/>
          <p:nvPr/>
        </p:nvSpPr>
        <p:spPr>
          <a:xfrm>
            <a:off x="6169150" y="3675629"/>
            <a:ext cx="4039742" cy="2967540"/>
          </a:xfrm>
          <a:custGeom>
            <a:avLst/>
            <a:gdLst/>
            <a:ahLst/>
            <a:cxnLst/>
            <a:rect l="l" t="t" r="r" b="b"/>
            <a:pathLst>
              <a:path w="151443" h="111248" extrusionOk="0">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CUSTOM_2">
    <p:spTree>
      <p:nvGrpSpPr>
        <p:cNvPr id="1" name="Shape 70"/>
        <p:cNvGrpSpPr/>
        <p:nvPr/>
      </p:nvGrpSpPr>
      <p:grpSpPr>
        <a:xfrm>
          <a:off x="0" y="0"/>
          <a:ext cx="0" cy="0"/>
          <a:chOff x="0" y="0"/>
          <a:chExt cx="0" cy="0"/>
        </a:xfrm>
      </p:grpSpPr>
      <p:sp>
        <p:nvSpPr>
          <p:cNvPr id="71" name="Google Shape;71;p14"/>
          <p:cNvSpPr txBox="1">
            <a:spLocks noGrp="1"/>
          </p:cNvSpPr>
          <p:nvPr>
            <p:ph type="subTitle" idx="1"/>
          </p:nvPr>
        </p:nvSpPr>
        <p:spPr>
          <a:xfrm>
            <a:off x="1759875" y="1833925"/>
            <a:ext cx="2437200" cy="37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1600"/>
              </a:spcBef>
              <a:spcAft>
                <a:spcPts val="0"/>
              </a:spcAft>
              <a:buNone/>
              <a:defRPr>
                <a:latin typeface="Poppins Black"/>
                <a:ea typeface="Poppins Black"/>
                <a:cs typeface="Poppins Black"/>
                <a:sym typeface="Poppins Black"/>
              </a:defRPr>
            </a:lvl2pPr>
            <a:lvl3pPr lvl="2" rtl="0">
              <a:lnSpc>
                <a:spcPct val="100000"/>
              </a:lnSpc>
              <a:spcBef>
                <a:spcPts val="1600"/>
              </a:spcBef>
              <a:spcAft>
                <a:spcPts val="0"/>
              </a:spcAft>
              <a:buNone/>
              <a:defRPr>
                <a:latin typeface="Poppins Black"/>
                <a:ea typeface="Poppins Black"/>
                <a:cs typeface="Poppins Black"/>
                <a:sym typeface="Poppins Black"/>
              </a:defRPr>
            </a:lvl3pPr>
            <a:lvl4pPr lvl="3" rtl="0">
              <a:lnSpc>
                <a:spcPct val="100000"/>
              </a:lnSpc>
              <a:spcBef>
                <a:spcPts val="1600"/>
              </a:spcBef>
              <a:spcAft>
                <a:spcPts val="0"/>
              </a:spcAft>
              <a:buNone/>
              <a:defRPr>
                <a:latin typeface="Poppins Black"/>
                <a:ea typeface="Poppins Black"/>
                <a:cs typeface="Poppins Black"/>
                <a:sym typeface="Poppins Black"/>
              </a:defRPr>
            </a:lvl4pPr>
            <a:lvl5pPr lvl="4" rtl="0">
              <a:lnSpc>
                <a:spcPct val="100000"/>
              </a:lnSpc>
              <a:spcBef>
                <a:spcPts val="1600"/>
              </a:spcBef>
              <a:spcAft>
                <a:spcPts val="0"/>
              </a:spcAft>
              <a:buNone/>
              <a:defRPr>
                <a:latin typeface="Poppins Black"/>
                <a:ea typeface="Poppins Black"/>
                <a:cs typeface="Poppins Black"/>
                <a:sym typeface="Poppins Black"/>
              </a:defRPr>
            </a:lvl5pPr>
            <a:lvl6pPr lvl="5" rtl="0">
              <a:lnSpc>
                <a:spcPct val="100000"/>
              </a:lnSpc>
              <a:spcBef>
                <a:spcPts val="1600"/>
              </a:spcBef>
              <a:spcAft>
                <a:spcPts val="0"/>
              </a:spcAft>
              <a:buNone/>
              <a:defRPr>
                <a:latin typeface="Poppins Black"/>
                <a:ea typeface="Poppins Black"/>
                <a:cs typeface="Poppins Black"/>
                <a:sym typeface="Poppins Black"/>
              </a:defRPr>
            </a:lvl6pPr>
            <a:lvl7pPr lvl="6" rtl="0">
              <a:lnSpc>
                <a:spcPct val="100000"/>
              </a:lnSpc>
              <a:spcBef>
                <a:spcPts val="1600"/>
              </a:spcBef>
              <a:spcAft>
                <a:spcPts val="0"/>
              </a:spcAft>
              <a:buNone/>
              <a:defRPr>
                <a:latin typeface="Poppins Black"/>
                <a:ea typeface="Poppins Black"/>
                <a:cs typeface="Poppins Black"/>
                <a:sym typeface="Poppins Black"/>
              </a:defRPr>
            </a:lvl7pPr>
            <a:lvl8pPr lvl="7" rtl="0">
              <a:lnSpc>
                <a:spcPct val="100000"/>
              </a:lnSpc>
              <a:spcBef>
                <a:spcPts val="1600"/>
              </a:spcBef>
              <a:spcAft>
                <a:spcPts val="0"/>
              </a:spcAft>
              <a:buNone/>
              <a:defRPr>
                <a:latin typeface="Poppins Black"/>
                <a:ea typeface="Poppins Black"/>
                <a:cs typeface="Poppins Black"/>
                <a:sym typeface="Poppins Black"/>
              </a:defRPr>
            </a:lvl8pPr>
            <a:lvl9pPr lvl="8" rtl="0">
              <a:lnSpc>
                <a:spcPct val="100000"/>
              </a:lnSpc>
              <a:spcBef>
                <a:spcPts val="1600"/>
              </a:spcBef>
              <a:spcAft>
                <a:spcPts val="1600"/>
              </a:spcAft>
              <a:buNone/>
              <a:defRPr>
                <a:latin typeface="Poppins Black"/>
                <a:ea typeface="Poppins Black"/>
                <a:cs typeface="Poppins Black"/>
                <a:sym typeface="Poppins Black"/>
              </a:defRPr>
            </a:lvl9pPr>
          </a:lstStyle>
          <a:p>
            <a:endParaRPr/>
          </a:p>
        </p:txBody>
      </p:sp>
      <p:sp>
        <p:nvSpPr>
          <p:cNvPr id="72" name="Google Shape;72;p14"/>
          <p:cNvSpPr txBox="1">
            <a:spLocks noGrp="1"/>
          </p:cNvSpPr>
          <p:nvPr>
            <p:ph type="subTitle" idx="2"/>
          </p:nvPr>
        </p:nvSpPr>
        <p:spPr>
          <a:xfrm>
            <a:off x="1759875" y="2185449"/>
            <a:ext cx="2437200" cy="61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73" name="Google Shape;73;p14"/>
          <p:cNvSpPr txBox="1">
            <a:spLocks noGrp="1"/>
          </p:cNvSpPr>
          <p:nvPr>
            <p:ph type="subTitle" idx="3"/>
          </p:nvPr>
        </p:nvSpPr>
        <p:spPr>
          <a:xfrm>
            <a:off x="1759875" y="3213476"/>
            <a:ext cx="2437200" cy="37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a:endParaRPr/>
          </a:p>
        </p:txBody>
      </p:sp>
      <p:sp>
        <p:nvSpPr>
          <p:cNvPr id="74" name="Google Shape;74;p14"/>
          <p:cNvSpPr txBox="1">
            <a:spLocks noGrp="1"/>
          </p:cNvSpPr>
          <p:nvPr>
            <p:ph type="subTitle" idx="4"/>
          </p:nvPr>
        </p:nvSpPr>
        <p:spPr>
          <a:xfrm>
            <a:off x="1759875" y="3565000"/>
            <a:ext cx="2437200" cy="61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75" name="Google Shape;75;p14"/>
          <p:cNvSpPr/>
          <p:nvPr/>
        </p:nvSpPr>
        <p:spPr>
          <a:xfrm>
            <a:off x="720000" y="727800"/>
            <a:ext cx="5778000" cy="272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txBox="1">
            <a:spLocks noGrp="1"/>
          </p:cNvSpPr>
          <p:nvPr>
            <p:ph type="title"/>
          </p:nvPr>
        </p:nvSpPr>
        <p:spPr>
          <a:xfrm>
            <a:off x="720000" y="387600"/>
            <a:ext cx="77040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200"/>
              <a:buNone/>
              <a:defRPr/>
            </a:lvl1pPr>
            <a:lvl2pPr lvl="1" algn="l" rtl="0">
              <a:spcBef>
                <a:spcPts val="0"/>
              </a:spcBef>
              <a:spcAft>
                <a:spcPts val="0"/>
              </a:spcAft>
              <a:buSzPts val="3200"/>
              <a:buFont typeface="Palanquin Dark"/>
              <a:buNone/>
              <a:defRPr>
                <a:latin typeface="Palanquin Dark"/>
                <a:ea typeface="Palanquin Dark"/>
                <a:cs typeface="Palanquin Dark"/>
                <a:sym typeface="Palanquin Dark"/>
              </a:defRPr>
            </a:lvl2pPr>
            <a:lvl3pPr lvl="2" algn="l" rtl="0">
              <a:spcBef>
                <a:spcPts val="0"/>
              </a:spcBef>
              <a:spcAft>
                <a:spcPts val="0"/>
              </a:spcAft>
              <a:buSzPts val="3200"/>
              <a:buFont typeface="Palanquin Dark"/>
              <a:buNone/>
              <a:defRPr>
                <a:latin typeface="Palanquin Dark"/>
                <a:ea typeface="Palanquin Dark"/>
                <a:cs typeface="Palanquin Dark"/>
                <a:sym typeface="Palanquin Dark"/>
              </a:defRPr>
            </a:lvl3pPr>
            <a:lvl4pPr lvl="3" algn="l" rtl="0">
              <a:spcBef>
                <a:spcPts val="0"/>
              </a:spcBef>
              <a:spcAft>
                <a:spcPts val="0"/>
              </a:spcAft>
              <a:buSzPts val="3200"/>
              <a:buFont typeface="Palanquin Dark"/>
              <a:buNone/>
              <a:defRPr>
                <a:latin typeface="Palanquin Dark"/>
                <a:ea typeface="Palanquin Dark"/>
                <a:cs typeface="Palanquin Dark"/>
                <a:sym typeface="Palanquin Dark"/>
              </a:defRPr>
            </a:lvl4pPr>
            <a:lvl5pPr lvl="4" algn="l" rtl="0">
              <a:spcBef>
                <a:spcPts val="0"/>
              </a:spcBef>
              <a:spcAft>
                <a:spcPts val="0"/>
              </a:spcAft>
              <a:buSzPts val="3200"/>
              <a:buFont typeface="Palanquin Dark"/>
              <a:buNone/>
              <a:defRPr>
                <a:latin typeface="Palanquin Dark"/>
                <a:ea typeface="Palanquin Dark"/>
                <a:cs typeface="Palanquin Dark"/>
                <a:sym typeface="Palanquin Dark"/>
              </a:defRPr>
            </a:lvl5pPr>
            <a:lvl6pPr lvl="5" algn="l" rtl="0">
              <a:spcBef>
                <a:spcPts val="0"/>
              </a:spcBef>
              <a:spcAft>
                <a:spcPts val="0"/>
              </a:spcAft>
              <a:buSzPts val="3200"/>
              <a:buFont typeface="Palanquin Dark"/>
              <a:buNone/>
              <a:defRPr>
                <a:latin typeface="Palanquin Dark"/>
                <a:ea typeface="Palanquin Dark"/>
                <a:cs typeface="Palanquin Dark"/>
                <a:sym typeface="Palanquin Dark"/>
              </a:defRPr>
            </a:lvl6pPr>
            <a:lvl7pPr lvl="6" algn="l" rtl="0">
              <a:spcBef>
                <a:spcPts val="0"/>
              </a:spcBef>
              <a:spcAft>
                <a:spcPts val="0"/>
              </a:spcAft>
              <a:buSzPts val="3200"/>
              <a:buFont typeface="Palanquin Dark"/>
              <a:buNone/>
              <a:defRPr>
                <a:latin typeface="Palanquin Dark"/>
                <a:ea typeface="Palanquin Dark"/>
                <a:cs typeface="Palanquin Dark"/>
                <a:sym typeface="Palanquin Dark"/>
              </a:defRPr>
            </a:lvl7pPr>
            <a:lvl8pPr lvl="7" algn="l" rtl="0">
              <a:spcBef>
                <a:spcPts val="0"/>
              </a:spcBef>
              <a:spcAft>
                <a:spcPts val="0"/>
              </a:spcAft>
              <a:buSzPts val="3200"/>
              <a:buFont typeface="Palanquin Dark"/>
              <a:buNone/>
              <a:defRPr>
                <a:latin typeface="Palanquin Dark"/>
                <a:ea typeface="Palanquin Dark"/>
                <a:cs typeface="Palanquin Dark"/>
                <a:sym typeface="Palanquin Dark"/>
              </a:defRPr>
            </a:lvl8pPr>
            <a:lvl9pPr lvl="8" algn="l" rtl="0">
              <a:spcBef>
                <a:spcPts val="0"/>
              </a:spcBef>
              <a:spcAft>
                <a:spcPts val="0"/>
              </a:spcAft>
              <a:buSzPts val="3200"/>
              <a:buFont typeface="Palanquin Dark"/>
              <a:buNone/>
              <a:defRPr>
                <a:latin typeface="Palanquin Dark"/>
                <a:ea typeface="Palanquin Dark"/>
                <a:cs typeface="Palanquin Dark"/>
                <a:sym typeface="Palanquin Dark"/>
              </a:defRPr>
            </a:lvl9pPr>
          </a:lstStyle>
          <a:p>
            <a:endParaRPr/>
          </a:p>
        </p:txBody>
      </p:sp>
      <p:sp>
        <p:nvSpPr>
          <p:cNvPr id="77" name="Google Shape;77;p14"/>
          <p:cNvSpPr/>
          <p:nvPr/>
        </p:nvSpPr>
        <p:spPr>
          <a:xfrm rot="-1511913">
            <a:off x="6565550" y="3932284"/>
            <a:ext cx="4039901" cy="2967657"/>
          </a:xfrm>
          <a:custGeom>
            <a:avLst/>
            <a:gdLst/>
            <a:ahLst/>
            <a:cxnLst/>
            <a:rect l="l" t="t" r="r" b="b"/>
            <a:pathLst>
              <a:path w="151443" h="111248" extrusionOk="0">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4"/>
          <p:cNvSpPr txBox="1">
            <a:spLocks noGrp="1"/>
          </p:cNvSpPr>
          <p:nvPr>
            <p:ph type="subTitle" idx="5"/>
          </p:nvPr>
        </p:nvSpPr>
        <p:spPr>
          <a:xfrm>
            <a:off x="5742675" y="1833925"/>
            <a:ext cx="2437200" cy="37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a:endParaRPr/>
          </a:p>
        </p:txBody>
      </p:sp>
      <p:sp>
        <p:nvSpPr>
          <p:cNvPr id="79" name="Google Shape;79;p14"/>
          <p:cNvSpPr txBox="1">
            <a:spLocks noGrp="1"/>
          </p:cNvSpPr>
          <p:nvPr>
            <p:ph type="subTitle" idx="6"/>
          </p:nvPr>
        </p:nvSpPr>
        <p:spPr>
          <a:xfrm>
            <a:off x="5742675" y="2185449"/>
            <a:ext cx="2437200" cy="61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80" name="Google Shape;80;p14"/>
          <p:cNvSpPr txBox="1">
            <a:spLocks noGrp="1"/>
          </p:cNvSpPr>
          <p:nvPr>
            <p:ph type="subTitle" idx="7"/>
          </p:nvPr>
        </p:nvSpPr>
        <p:spPr>
          <a:xfrm>
            <a:off x="5742675" y="3213476"/>
            <a:ext cx="2437200" cy="37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a:endParaRPr/>
          </a:p>
        </p:txBody>
      </p:sp>
      <p:sp>
        <p:nvSpPr>
          <p:cNvPr id="81" name="Google Shape;81;p14"/>
          <p:cNvSpPr txBox="1">
            <a:spLocks noGrp="1"/>
          </p:cNvSpPr>
          <p:nvPr>
            <p:ph type="subTitle" idx="8"/>
          </p:nvPr>
        </p:nvSpPr>
        <p:spPr>
          <a:xfrm>
            <a:off x="5742675" y="3565000"/>
            <a:ext cx="2437200" cy="61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2">
  <p:cSld name="CUSTOM_13">
    <p:spTree>
      <p:nvGrpSpPr>
        <p:cNvPr id="1" name="Shape 110"/>
        <p:cNvGrpSpPr/>
        <p:nvPr/>
      </p:nvGrpSpPr>
      <p:grpSpPr>
        <a:xfrm>
          <a:off x="0" y="0"/>
          <a:ext cx="0" cy="0"/>
          <a:chOff x="0" y="0"/>
          <a:chExt cx="0" cy="0"/>
        </a:xfrm>
      </p:grpSpPr>
      <p:sp>
        <p:nvSpPr>
          <p:cNvPr id="111" name="Google Shape;111;p18"/>
          <p:cNvSpPr txBox="1">
            <a:spLocks noGrp="1"/>
          </p:cNvSpPr>
          <p:nvPr>
            <p:ph type="subTitle" idx="1"/>
          </p:nvPr>
        </p:nvSpPr>
        <p:spPr>
          <a:xfrm>
            <a:off x="720000" y="2548727"/>
            <a:ext cx="3261300" cy="122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12" name="Google Shape;112;p18"/>
          <p:cNvSpPr txBox="1">
            <a:spLocks noGrp="1"/>
          </p:cNvSpPr>
          <p:nvPr>
            <p:ph type="title"/>
          </p:nvPr>
        </p:nvSpPr>
        <p:spPr>
          <a:xfrm>
            <a:off x="720000" y="1360990"/>
            <a:ext cx="3261300" cy="1108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200"/>
              <a:buNone/>
              <a:defRPr/>
            </a:lvl1pPr>
            <a:lvl2pPr lvl="1" algn="l" rtl="0">
              <a:spcBef>
                <a:spcPts val="0"/>
              </a:spcBef>
              <a:spcAft>
                <a:spcPts val="0"/>
              </a:spcAft>
              <a:buSzPts val="3200"/>
              <a:buFont typeface="Palanquin Dark"/>
              <a:buNone/>
              <a:defRPr>
                <a:latin typeface="Palanquin Dark"/>
                <a:ea typeface="Palanquin Dark"/>
                <a:cs typeface="Palanquin Dark"/>
                <a:sym typeface="Palanquin Dark"/>
              </a:defRPr>
            </a:lvl2pPr>
            <a:lvl3pPr lvl="2" algn="l" rtl="0">
              <a:spcBef>
                <a:spcPts val="0"/>
              </a:spcBef>
              <a:spcAft>
                <a:spcPts val="0"/>
              </a:spcAft>
              <a:buSzPts val="3200"/>
              <a:buFont typeface="Palanquin Dark"/>
              <a:buNone/>
              <a:defRPr>
                <a:latin typeface="Palanquin Dark"/>
                <a:ea typeface="Palanquin Dark"/>
                <a:cs typeface="Palanquin Dark"/>
                <a:sym typeface="Palanquin Dark"/>
              </a:defRPr>
            </a:lvl3pPr>
            <a:lvl4pPr lvl="3" algn="l" rtl="0">
              <a:spcBef>
                <a:spcPts val="0"/>
              </a:spcBef>
              <a:spcAft>
                <a:spcPts val="0"/>
              </a:spcAft>
              <a:buSzPts val="3200"/>
              <a:buFont typeface="Palanquin Dark"/>
              <a:buNone/>
              <a:defRPr>
                <a:latin typeface="Palanquin Dark"/>
                <a:ea typeface="Palanquin Dark"/>
                <a:cs typeface="Palanquin Dark"/>
                <a:sym typeface="Palanquin Dark"/>
              </a:defRPr>
            </a:lvl4pPr>
            <a:lvl5pPr lvl="4" algn="l" rtl="0">
              <a:spcBef>
                <a:spcPts val="0"/>
              </a:spcBef>
              <a:spcAft>
                <a:spcPts val="0"/>
              </a:spcAft>
              <a:buSzPts val="3200"/>
              <a:buFont typeface="Palanquin Dark"/>
              <a:buNone/>
              <a:defRPr>
                <a:latin typeface="Palanquin Dark"/>
                <a:ea typeface="Palanquin Dark"/>
                <a:cs typeface="Palanquin Dark"/>
                <a:sym typeface="Palanquin Dark"/>
              </a:defRPr>
            </a:lvl5pPr>
            <a:lvl6pPr lvl="5" algn="l" rtl="0">
              <a:spcBef>
                <a:spcPts val="0"/>
              </a:spcBef>
              <a:spcAft>
                <a:spcPts val="0"/>
              </a:spcAft>
              <a:buSzPts val="3200"/>
              <a:buFont typeface="Palanquin Dark"/>
              <a:buNone/>
              <a:defRPr>
                <a:latin typeface="Palanquin Dark"/>
                <a:ea typeface="Palanquin Dark"/>
                <a:cs typeface="Palanquin Dark"/>
                <a:sym typeface="Palanquin Dark"/>
              </a:defRPr>
            </a:lvl6pPr>
            <a:lvl7pPr lvl="6" algn="l" rtl="0">
              <a:spcBef>
                <a:spcPts val="0"/>
              </a:spcBef>
              <a:spcAft>
                <a:spcPts val="0"/>
              </a:spcAft>
              <a:buSzPts val="3200"/>
              <a:buFont typeface="Palanquin Dark"/>
              <a:buNone/>
              <a:defRPr>
                <a:latin typeface="Palanquin Dark"/>
                <a:ea typeface="Palanquin Dark"/>
                <a:cs typeface="Palanquin Dark"/>
                <a:sym typeface="Palanquin Dark"/>
              </a:defRPr>
            </a:lvl7pPr>
            <a:lvl8pPr lvl="7" algn="l" rtl="0">
              <a:spcBef>
                <a:spcPts val="0"/>
              </a:spcBef>
              <a:spcAft>
                <a:spcPts val="0"/>
              </a:spcAft>
              <a:buSzPts val="3200"/>
              <a:buFont typeface="Palanquin Dark"/>
              <a:buNone/>
              <a:defRPr>
                <a:latin typeface="Palanquin Dark"/>
                <a:ea typeface="Palanquin Dark"/>
                <a:cs typeface="Palanquin Dark"/>
                <a:sym typeface="Palanquin Dark"/>
              </a:defRPr>
            </a:lvl8pPr>
            <a:lvl9pPr lvl="8" algn="l" rtl="0">
              <a:spcBef>
                <a:spcPts val="0"/>
              </a:spcBef>
              <a:spcAft>
                <a:spcPts val="0"/>
              </a:spcAft>
              <a:buSzPts val="3200"/>
              <a:buFont typeface="Palanquin Dark"/>
              <a:buNone/>
              <a:defRPr>
                <a:latin typeface="Palanquin Dark"/>
                <a:ea typeface="Palanquin Dark"/>
                <a:cs typeface="Palanquin Dark"/>
                <a:sym typeface="Palanquin Dark"/>
              </a:defRPr>
            </a:lvl9pPr>
          </a:lstStyle>
          <a:p>
            <a:endParaRPr/>
          </a:p>
        </p:txBody>
      </p:sp>
      <p:sp>
        <p:nvSpPr>
          <p:cNvPr id="113" name="Google Shape;113;p18"/>
          <p:cNvSpPr/>
          <p:nvPr/>
        </p:nvSpPr>
        <p:spPr>
          <a:xfrm rot="-1956016">
            <a:off x="4873532" y="2411499"/>
            <a:ext cx="5697651" cy="4185418"/>
          </a:xfrm>
          <a:custGeom>
            <a:avLst/>
            <a:gdLst/>
            <a:ahLst/>
            <a:cxnLst/>
            <a:rect l="l" t="t" r="r" b="b"/>
            <a:pathLst>
              <a:path w="151443" h="111248" extrusionOk="0">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8"/>
          <p:cNvSpPr/>
          <p:nvPr/>
        </p:nvSpPr>
        <p:spPr>
          <a:xfrm rot="8978585">
            <a:off x="-1778153" y="-1236583"/>
            <a:ext cx="4040147" cy="2967838"/>
          </a:xfrm>
          <a:custGeom>
            <a:avLst/>
            <a:gdLst/>
            <a:ahLst/>
            <a:cxnLst/>
            <a:rect l="l" t="t" r="r" b="b"/>
            <a:pathLst>
              <a:path w="151443" h="111248" extrusionOk="0">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90930"/>
            <a:ext cx="7704000" cy="612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Poppins Black"/>
              <a:buNone/>
              <a:defRPr sz="3200">
                <a:solidFill>
                  <a:schemeClr val="dk1"/>
                </a:solidFill>
                <a:latin typeface="Poppins Black"/>
                <a:ea typeface="Poppins Black"/>
                <a:cs typeface="Poppins Black"/>
                <a:sym typeface="Poppins Black"/>
              </a:defRPr>
            </a:lvl1pPr>
            <a:lvl2pPr lvl="1" rtl="0">
              <a:spcBef>
                <a:spcPts val="0"/>
              </a:spcBef>
              <a:spcAft>
                <a:spcPts val="0"/>
              </a:spcAft>
              <a:buClr>
                <a:schemeClr val="dk1"/>
              </a:buClr>
              <a:buSzPts val="3200"/>
              <a:buFont typeface="Poppins Black"/>
              <a:buNone/>
              <a:defRPr sz="3200">
                <a:solidFill>
                  <a:schemeClr val="dk1"/>
                </a:solidFill>
                <a:latin typeface="Poppins Black"/>
                <a:ea typeface="Poppins Black"/>
                <a:cs typeface="Poppins Black"/>
                <a:sym typeface="Poppins Black"/>
              </a:defRPr>
            </a:lvl2pPr>
            <a:lvl3pPr lvl="2" rtl="0">
              <a:spcBef>
                <a:spcPts val="0"/>
              </a:spcBef>
              <a:spcAft>
                <a:spcPts val="0"/>
              </a:spcAft>
              <a:buClr>
                <a:schemeClr val="dk1"/>
              </a:buClr>
              <a:buSzPts val="3200"/>
              <a:buFont typeface="Poppins Black"/>
              <a:buNone/>
              <a:defRPr sz="3200">
                <a:solidFill>
                  <a:schemeClr val="dk1"/>
                </a:solidFill>
                <a:latin typeface="Poppins Black"/>
                <a:ea typeface="Poppins Black"/>
                <a:cs typeface="Poppins Black"/>
                <a:sym typeface="Poppins Black"/>
              </a:defRPr>
            </a:lvl3pPr>
            <a:lvl4pPr lvl="3" rtl="0">
              <a:spcBef>
                <a:spcPts val="0"/>
              </a:spcBef>
              <a:spcAft>
                <a:spcPts val="0"/>
              </a:spcAft>
              <a:buClr>
                <a:schemeClr val="dk1"/>
              </a:buClr>
              <a:buSzPts val="3200"/>
              <a:buFont typeface="Poppins Black"/>
              <a:buNone/>
              <a:defRPr sz="3200">
                <a:solidFill>
                  <a:schemeClr val="dk1"/>
                </a:solidFill>
                <a:latin typeface="Poppins Black"/>
                <a:ea typeface="Poppins Black"/>
                <a:cs typeface="Poppins Black"/>
                <a:sym typeface="Poppins Black"/>
              </a:defRPr>
            </a:lvl4pPr>
            <a:lvl5pPr lvl="4" rtl="0">
              <a:spcBef>
                <a:spcPts val="0"/>
              </a:spcBef>
              <a:spcAft>
                <a:spcPts val="0"/>
              </a:spcAft>
              <a:buClr>
                <a:schemeClr val="dk1"/>
              </a:buClr>
              <a:buSzPts val="3200"/>
              <a:buFont typeface="Poppins Black"/>
              <a:buNone/>
              <a:defRPr sz="3200">
                <a:solidFill>
                  <a:schemeClr val="dk1"/>
                </a:solidFill>
                <a:latin typeface="Poppins Black"/>
                <a:ea typeface="Poppins Black"/>
                <a:cs typeface="Poppins Black"/>
                <a:sym typeface="Poppins Black"/>
              </a:defRPr>
            </a:lvl5pPr>
            <a:lvl6pPr lvl="5" rtl="0">
              <a:spcBef>
                <a:spcPts val="0"/>
              </a:spcBef>
              <a:spcAft>
                <a:spcPts val="0"/>
              </a:spcAft>
              <a:buClr>
                <a:schemeClr val="dk1"/>
              </a:buClr>
              <a:buSzPts val="3200"/>
              <a:buFont typeface="Poppins Black"/>
              <a:buNone/>
              <a:defRPr sz="3200">
                <a:solidFill>
                  <a:schemeClr val="dk1"/>
                </a:solidFill>
                <a:latin typeface="Poppins Black"/>
                <a:ea typeface="Poppins Black"/>
                <a:cs typeface="Poppins Black"/>
                <a:sym typeface="Poppins Black"/>
              </a:defRPr>
            </a:lvl6pPr>
            <a:lvl7pPr lvl="6" rtl="0">
              <a:spcBef>
                <a:spcPts val="0"/>
              </a:spcBef>
              <a:spcAft>
                <a:spcPts val="0"/>
              </a:spcAft>
              <a:buClr>
                <a:schemeClr val="dk1"/>
              </a:buClr>
              <a:buSzPts val="3200"/>
              <a:buFont typeface="Poppins Black"/>
              <a:buNone/>
              <a:defRPr sz="3200">
                <a:solidFill>
                  <a:schemeClr val="dk1"/>
                </a:solidFill>
                <a:latin typeface="Poppins Black"/>
                <a:ea typeface="Poppins Black"/>
                <a:cs typeface="Poppins Black"/>
                <a:sym typeface="Poppins Black"/>
              </a:defRPr>
            </a:lvl7pPr>
            <a:lvl8pPr lvl="7" rtl="0">
              <a:spcBef>
                <a:spcPts val="0"/>
              </a:spcBef>
              <a:spcAft>
                <a:spcPts val="0"/>
              </a:spcAft>
              <a:buClr>
                <a:schemeClr val="dk1"/>
              </a:buClr>
              <a:buSzPts val="3200"/>
              <a:buFont typeface="Poppins Black"/>
              <a:buNone/>
              <a:defRPr sz="3200">
                <a:solidFill>
                  <a:schemeClr val="dk1"/>
                </a:solidFill>
                <a:latin typeface="Poppins Black"/>
                <a:ea typeface="Poppins Black"/>
                <a:cs typeface="Poppins Black"/>
                <a:sym typeface="Poppins Black"/>
              </a:defRPr>
            </a:lvl8pPr>
            <a:lvl9pPr lvl="8" rtl="0">
              <a:spcBef>
                <a:spcPts val="0"/>
              </a:spcBef>
              <a:spcAft>
                <a:spcPts val="0"/>
              </a:spcAft>
              <a:buClr>
                <a:schemeClr val="dk1"/>
              </a:buClr>
              <a:buSzPts val="3200"/>
              <a:buFont typeface="Poppins Black"/>
              <a:buNone/>
              <a:defRPr sz="3200">
                <a:solidFill>
                  <a:schemeClr val="dk1"/>
                </a:solidFill>
                <a:latin typeface="Poppins Black"/>
                <a:ea typeface="Poppins Black"/>
                <a:cs typeface="Poppins Black"/>
                <a:sym typeface="Poppins Black"/>
              </a:defRPr>
            </a:lvl9pPr>
          </a:lstStyle>
          <a:p>
            <a:endParaRPr/>
          </a:p>
        </p:txBody>
      </p:sp>
      <p:sp>
        <p:nvSpPr>
          <p:cNvPr id="7" name="Google Shape;7;p1"/>
          <p:cNvSpPr txBox="1">
            <a:spLocks noGrp="1"/>
          </p:cNvSpPr>
          <p:nvPr>
            <p:ph type="body" idx="1"/>
          </p:nvPr>
        </p:nvSpPr>
        <p:spPr>
          <a:xfrm>
            <a:off x="720000" y="1300850"/>
            <a:ext cx="7704000" cy="32679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Poppins"/>
              <a:buChar char="●"/>
              <a:defRPr sz="1800">
                <a:solidFill>
                  <a:schemeClr val="dk1"/>
                </a:solidFill>
                <a:latin typeface="Poppins"/>
                <a:ea typeface="Poppins"/>
                <a:cs typeface="Poppins"/>
                <a:sym typeface="Poppins"/>
              </a:defRPr>
            </a:lvl1pPr>
            <a:lvl2pPr marL="914400" lvl="1" indent="-31750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00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7" r:id="rId6"/>
    <p:sldLayoutId id="2147483658" r:id="rId7"/>
    <p:sldLayoutId id="2147483660" r:id="rId8"/>
    <p:sldLayoutId id="2147483664" r:id="rId9"/>
    <p:sldLayoutId id="2147483666" r:id="rId10"/>
    <p:sldLayoutId id="2147483668" r:id="rId11"/>
    <p:sldLayoutId id="214748367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hyperlink" Target="https://hdqwalls.com/batman-and-robin-art-wallpaper" TargetMode="External"/><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gif"/><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hyperlink" Target="https://www.pngarts.com/explore/13027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s://creativecommons.org/licenses/by-nc-nd/3.0/" TargetMode="External"/><Relationship Id="rId5" Type="http://schemas.openxmlformats.org/officeDocument/2006/relationships/hyperlink" Target="https://www.lasmejorespeliculasdelahistoriadelcine.com/2015/11/bruce-lee-el-dragon-sigue-vivo-un.html" TargetMode="Externa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hyperlink" Target="https://www.provartesting.com/"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www.linkedin.com/in/polymorphicrobin/" TargetMode="External"/><Relationship Id="rId5" Type="http://schemas.openxmlformats.org/officeDocument/2006/relationships/image" Target="../media/image1.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hyperlink" Target="https://www.linkedin.com/in/polymorphicrobin/" TargetMode="Externa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hyperlink" Target="https://en.wikipedia.org/wiki/DLL_injection" TargetMode="External"/><Relationship Id="rId4" Type="http://schemas.openxmlformats.org/officeDocument/2006/relationships/hyperlink" Target="https://en.wikipedia.org/wiki/Component_Object_Model" TargetMode="External"/></Relationships>
</file>

<file path=ppt/slides/_rels/slide3.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slideLayout" Target="../slideLayouts/slideLayout7.xml"/><Relationship Id="rId4" Type="http://schemas.openxmlformats.org/officeDocument/2006/relationships/tags" Target="../tags/tag5.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6"/>
          <p:cNvSpPr/>
          <p:nvPr/>
        </p:nvSpPr>
        <p:spPr>
          <a:xfrm>
            <a:off x="12812293" y="872774"/>
            <a:ext cx="144983" cy="272315"/>
          </a:xfrm>
          <a:custGeom>
            <a:avLst/>
            <a:gdLst/>
            <a:ahLst/>
            <a:cxnLst/>
            <a:rect l="l" t="t" r="r" b="b"/>
            <a:pathLst>
              <a:path w="739" h="1388" extrusionOk="0">
                <a:moveTo>
                  <a:pt x="36" y="1"/>
                </a:moveTo>
                <a:cubicBezTo>
                  <a:pt x="27" y="1"/>
                  <a:pt x="18" y="7"/>
                  <a:pt x="12" y="18"/>
                </a:cubicBezTo>
                <a:cubicBezTo>
                  <a:pt x="1" y="30"/>
                  <a:pt x="1" y="42"/>
                  <a:pt x="12" y="54"/>
                </a:cubicBezTo>
                <a:cubicBezTo>
                  <a:pt x="405" y="590"/>
                  <a:pt x="679" y="1352"/>
                  <a:pt x="703" y="1364"/>
                </a:cubicBezTo>
                <a:cubicBezTo>
                  <a:pt x="679" y="1388"/>
                  <a:pt x="715" y="1388"/>
                  <a:pt x="727" y="1388"/>
                </a:cubicBezTo>
                <a:cubicBezTo>
                  <a:pt x="739" y="1364"/>
                  <a:pt x="739" y="1352"/>
                  <a:pt x="739" y="1340"/>
                </a:cubicBezTo>
                <a:cubicBezTo>
                  <a:pt x="739" y="1328"/>
                  <a:pt x="453" y="554"/>
                  <a:pt x="60" y="18"/>
                </a:cubicBezTo>
                <a:cubicBezTo>
                  <a:pt x="54" y="7"/>
                  <a:pt x="45" y="1"/>
                  <a:pt x="36" y="1"/>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6"/>
          <p:cNvSpPr/>
          <p:nvPr/>
        </p:nvSpPr>
        <p:spPr>
          <a:xfrm>
            <a:off x="12634741" y="984406"/>
            <a:ext cx="165975" cy="226210"/>
          </a:xfrm>
          <a:custGeom>
            <a:avLst/>
            <a:gdLst/>
            <a:ahLst/>
            <a:cxnLst/>
            <a:rect l="l" t="t" r="r" b="b"/>
            <a:pathLst>
              <a:path w="846" h="1153" extrusionOk="0">
                <a:moveTo>
                  <a:pt x="804" y="0"/>
                </a:moveTo>
                <a:cubicBezTo>
                  <a:pt x="798" y="0"/>
                  <a:pt x="792" y="3"/>
                  <a:pt x="786" y="9"/>
                </a:cubicBezTo>
                <a:cubicBezTo>
                  <a:pt x="751" y="21"/>
                  <a:pt x="179" y="497"/>
                  <a:pt x="1" y="1116"/>
                </a:cubicBezTo>
                <a:cubicBezTo>
                  <a:pt x="1" y="1128"/>
                  <a:pt x="1" y="1140"/>
                  <a:pt x="24" y="1152"/>
                </a:cubicBezTo>
                <a:cubicBezTo>
                  <a:pt x="24" y="1140"/>
                  <a:pt x="36" y="1140"/>
                  <a:pt x="60" y="1140"/>
                </a:cubicBezTo>
                <a:lnTo>
                  <a:pt x="72" y="1128"/>
                </a:lnTo>
                <a:cubicBezTo>
                  <a:pt x="251" y="533"/>
                  <a:pt x="822" y="57"/>
                  <a:pt x="822" y="57"/>
                </a:cubicBezTo>
                <a:cubicBezTo>
                  <a:pt x="846" y="45"/>
                  <a:pt x="846" y="21"/>
                  <a:pt x="822" y="9"/>
                </a:cubicBezTo>
                <a:cubicBezTo>
                  <a:pt x="816" y="3"/>
                  <a:pt x="810" y="0"/>
                  <a:pt x="804" y="0"/>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6"/>
          <p:cNvSpPr/>
          <p:nvPr/>
        </p:nvSpPr>
        <p:spPr>
          <a:xfrm>
            <a:off x="12359096" y="2644566"/>
            <a:ext cx="116928" cy="53953"/>
          </a:xfrm>
          <a:custGeom>
            <a:avLst/>
            <a:gdLst/>
            <a:ahLst/>
            <a:cxnLst/>
            <a:rect l="l" t="t" r="r" b="b"/>
            <a:pathLst>
              <a:path w="596" h="275" fill="none" extrusionOk="0">
                <a:moveTo>
                  <a:pt x="1" y="274"/>
                </a:moveTo>
                <a:cubicBezTo>
                  <a:pt x="191" y="179"/>
                  <a:pt x="394" y="96"/>
                  <a:pt x="596" y="0"/>
                </a:cubicBezTo>
              </a:path>
            </a:pathLst>
          </a:custGeom>
          <a:noFill/>
          <a:ln w="4475" cap="rnd" cmpd="sng">
            <a:solidFill>
              <a:srgbClr val="2AB5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 name="Google Shape;168;p26"/>
          <p:cNvGrpSpPr/>
          <p:nvPr/>
        </p:nvGrpSpPr>
        <p:grpSpPr>
          <a:xfrm>
            <a:off x="4066056" y="-147943"/>
            <a:ext cx="5011568" cy="4809645"/>
            <a:chOff x="3512637" y="-432878"/>
            <a:chExt cx="5312241" cy="5098203"/>
          </a:xfrm>
        </p:grpSpPr>
        <p:sp>
          <p:nvSpPr>
            <p:cNvPr id="169" name="Google Shape;169;p26"/>
            <p:cNvSpPr/>
            <p:nvPr/>
          </p:nvSpPr>
          <p:spPr>
            <a:xfrm rot="2240827">
              <a:off x="4027772" y="543484"/>
              <a:ext cx="4281972" cy="3145479"/>
            </a:xfrm>
            <a:custGeom>
              <a:avLst/>
              <a:gdLst/>
              <a:ahLst/>
              <a:cxnLst/>
              <a:rect l="l" t="t" r="r" b="b"/>
              <a:pathLst>
                <a:path w="151443" h="111248" extrusionOk="0">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6"/>
            <p:cNvSpPr/>
            <p:nvPr/>
          </p:nvSpPr>
          <p:spPr>
            <a:xfrm>
              <a:off x="4157823" y="4337661"/>
              <a:ext cx="4571587" cy="266944"/>
            </a:xfrm>
            <a:custGeom>
              <a:avLst/>
              <a:gdLst/>
              <a:ahLst/>
              <a:cxnLst/>
              <a:rect l="l" t="t" r="r" b="b"/>
              <a:pathLst>
                <a:path w="161683" h="9441" extrusionOk="0">
                  <a:moveTo>
                    <a:pt x="80825" y="1"/>
                  </a:moveTo>
                  <a:cubicBezTo>
                    <a:pt x="36193" y="1"/>
                    <a:pt x="1" y="2136"/>
                    <a:pt x="1" y="4738"/>
                  </a:cubicBezTo>
                  <a:cubicBezTo>
                    <a:pt x="1" y="7339"/>
                    <a:pt x="36193" y="9441"/>
                    <a:pt x="80859" y="9441"/>
                  </a:cubicBezTo>
                  <a:cubicBezTo>
                    <a:pt x="125490" y="9441"/>
                    <a:pt x="161683" y="7339"/>
                    <a:pt x="161683" y="4738"/>
                  </a:cubicBezTo>
                  <a:cubicBezTo>
                    <a:pt x="161683" y="2136"/>
                    <a:pt x="125490" y="1"/>
                    <a:pt x="80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6"/>
            <p:cNvSpPr/>
            <p:nvPr/>
          </p:nvSpPr>
          <p:spPr>
            <a:xfrm>
              <a:off x="5291538" y="3104107"/>
              <a:ext cx="343343" cy="559053"/>
            </a:xfrm>
            <a:custGeom>
              <a:avLst/>
              <a:gdLst/>
              <a:ahLst/>
              <a:cxnLst/>
              <a:rect l="l" t="t" r="r" b="b"/>
              <a:pathLst>
                <a:path w="12143" h="19772" extrusionOk="0">
                  <a:moveTo>
                    <a:pt x="4570" y="1"/>
                  </a:moveTo>
                  <a:cubicBezTo>
                    <a:pt x="4250" y="1"/>
                    <a:pt x="3936" y="42"/>
                    <a:pt x="3636" y="130"/>
                  </a:cubicBezTo>
                  <a:cubicBezTo>
                    <a:pt x="1468" y="797"/>
                    <a:pt x="0" y="3799"/>
                    <a:pt x="767" y="6334"/>
                  </a:cubicBezTo>
                  <a:cubicBezTo>
                    <a:pt x="2731" y="12857"/>
                    <a:pt x="6557" y="19771"/>
                    <a:pt x="9166" y="19771"/>
                  </a:cubicBezTo>
                  <a:cubicBezTo>
                    <a:pt x="9306" y="19771"/>
                    <a:pt x="9442" y="19751"/>
                    <a:pt x="9574" y="19711"/>
                  </a:cubicBezTo>
                  <a:cubicBezTo>
                    <a:pt x="12142" y="18944"/>
                    <a:pt x="11542" y="10638"/>
                    <a:pt x="9440" y="3799"/>
                  </a:cubicBezTo>
                  <a:cubicBezTo>
                    <a:pt x="8779" y="1615"/>
                    <a:pt x="6558" y="1"/>
                    <a:pt x="4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6"/>
            <p:cNvSpPr/>
            <p:nvPr/>
          </p:nvSpPr>
          <p:spPr>
            <a:xfrm>
              <a:off x="4559639" y="2937992"/>
              <a:ext cx="1007325" cy="1317643"/>
            </a:xfrm>
            <a:custGeom>
              <a:avLst/>
              <a:gdLst/>
              <a:ahLst/>
              <a:cxnLst/>
              <a:rect l="l" t="t" r="r" b="b"/>
              <a:pathLst>
                <a:path w="35626" h="46601" extrusionOk="0">
                  <a:moveTo>
                    <a:pt x="17813" y="1"/>
                  </a:moveTo>
                  <a:cubicBezTo>
                    <a:pt x="8906" y="1"/>
                    <a:pt x="0" y="5571"/>
                    <a:pt x="0" y="11609"/>
                  </a:cubicBezTo>
                  <a:cubicBezTo>
                    <a:pt x="0" y="27921"/>
                    <a:pt x="7239" y="46601"/>
                    <a:pt x="17813" y="46601"/>
                  </a:cubicBezTo>
                  <a:cubicBezTo>
                    <a:pt x="28420" y="46601"/>
                    <a:pt x="35625" y="27921"/>
                    <a:pt x="35625" y="11609"/>
                  </a:cubicBezTo>
                  <a:cubicBezTo>
                    <a:pt x="35625" y="5571"/>
                    <a:pt x="26719" y="1"/>
                    <a:pt x="17813" y="1"/>
                  </a:cubicBezTo>
                  <a:close/>
                </a:path>
              </a:pathLst>
            </a:custGeom>
            <a:solidFill>
              <a:srgbClr val="80E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173;p26"/>
            <p:cNvSpPr/>
            <p:nvPr/>
          </p:nvSpPr>
          <p:spPr>
            <a:xfrm>
              <a:off x="4869929" y="2937992"/>
              <a:ext cx="436707" cy="65174"/>
            </a:xfrm>
            <a:custGeom>
              <a:avLst/>
              <a:gdLst/>
              <a:ahLst/>
              <a:cxnLst/>
              <a:rect l="l" t="t" r="r" b="b"/>
              <a:pathLst>
                <a:path w="15445" h="2305" extrusionOk="0">
                  <a:moveTo>
                    <a:pt x="6839" y="1"/>
                  </a:moveTo>
                  <a:cubicBezTo>
                    <a:pt x="4537" y="1"/>
                    <a:pt x="2202" y="368"/>
                    <a:pt x="1" y="1068"/>
                  </a:cubicBezTo>
                  <a:cubicBezTo>
                    <a:pt x="2799" y="1872"/>
                    <a:pt x="5721" y="2304"/>
                    <a:pt x="8648" y="2304"/>
                  </a:cubicBezTo>
                  <a:cubicBezTo>
                    <a:pt x="8756" y="2304"/>
                    <a:pt x="8865" y="2304"/>
                    <a:pt x="8974" y="2302"/>
                  </a:cubicBezTo>
                  <a:cubicBezTo>
                    <a:pt x="11142" y="2302"/>
                    <a:pt x="13310" y="2102"/>
                    <a:pt x="15445" y="1702"/>
                  </a:cubicBezTo>
                  <a:cubicBezTo>
                    <a:pt x="12710" y="601"/>
                    <a:pt x="9774" y="1"/>
                    <a:pt x="6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6"/>
            <p:cNvSpPr/>
            <p:nvPr/>
          </p:nvSpPr>
          <p:spPr>
            <a:xfrm>
              <a:off x="4559639" y="3148329"/>
              <a:ext cx="208443" cy="510279"/>
            </a:xfrm>
            <a:custGeom>
              <a:avLst/>
              <a:gdLst/>
              <a:ahLst/>
              <a:cxnLst/>
              <a:rect l="l" t="t" r="r" b="b"/>
              <a:pathLst>
                <a:path w="7372" h="18047" extrusionOk="0">
                  <a:moveTo>
                    <a:pt x="3903" y="0"/>
                  </a:moveTo>
                  <a:lnTo>
                    <a:pt x="0" y="4170"/>
                  </a:lnTo>
                  <a:cubicBezTo>
                    <a:pt x="0" y="8840"/>
                    <a:pt x="567" y="13477"/>
                    <a:pt x="1635" y="18047"/>
                  </a:cubicBezTo>
                  <a:cubicBezTo>
                    <a:pt x="4003" y="15578"/>
                    <a:pt x="6471" y="10808"/>
                    <a:pt x="6905" y="6138"/>
                  </a:cubicBezTo>
                  <a:cubicBezTo>
                    <a:pt x="7372" y="1168"/>
                    <a:pt x="6104" y="634"/>
                    <a:pt x="3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6"/>
            <p:cNvSpPr/>
            <p:nvPr/>
          </p:nvSpPr>
          <p:spPr>
            <a:xfrm>
              <a:off x="4423806" y="3092458"/>
              <a:ext cx="424464" cy="523851"/>
            </a:xfrm>
            <a:custGeom>
              <a:avLst/>
              <a:gdLst/>
              <a:ahLst/>
              <a:cxnLst/>
              <a:rect l="l" t="t" r="r" b="b"/>
              <a:pathLst>
                <a:path w="15012" h="18527" extrusionOk="0">
                  <a:moveTo>
                    <a:pt x="10410" y="1"/>
                  </a:moveTo>
                  <a:cubicBezTo>
                    <a:pt x="8656" y="1"/>
                    <a:pt x="6727" y="1011"/>
                    <a:pt x="5805" y="2710"/>
                  </a:cubicBezTo>
                  <a:cubicBezTo>
                    <a:pt x="2336" y="8948"/>
                    <a:pt x="1" y="17054"/>
                    <a:pt x="2369" y="18355"/>
                  </a:cubicBezTo>
                  <a:cubicBezTo>
                    <a:pt x="2581" y="18471"/>
                    <a:pt x="2819" y="18527"/>
                    <a:pt x="3078" y="18527"/>
                  </a:cubicBezTo>
                  <a:cubicBezTo>
                    <a:pt x="5712" y="18527"/>
                    <a:pt x="10585" y="12790"/>
                    <a:pt x="13744" y="7080"/>
                  </a:cubicBezTo>
                  <a:cubicBezTo>
                    <a:pt x="15011" y="4778"/>
                    <a:pt x="14211" y="1543"/>
                    <a:pt x="12243" y="442"/>
                  </a:cubicBezTo>
                  <a:cubicBezTo>
                    <a:pt x="11698" y="142"/>
                    <a:pt x="11066" y="1"/>
                    <a:pt x="10410" y="1"/>
                  </a:cubicBezTo>
                  <a:close/>
                </a:path>
              </a:pathLst>
            </a:custGeom>
            <a:solidFill>
              <a:srgbClr val="80E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6"/>
            <p:cNvSpPr/>
            <p:nvPr/>
          </p:nvSpPr>
          <p:spPr>
            <a:xfrm>
              <a:off x="4756744" y="3097406"/>
              <a:ext cx="766846" cy="998843"/>
            </a:xfrm>
            <a:custGeom>
              <a:avLst/>
              <a:gdLst/>
              <a:ahLst/>
              <a:cxnLst/>
              <a:rect l="l" t="t" r="r" b="b"/>
              <a:pathLst>
                <a:path w="27121" h="35326" extrusionOk="0">
                  <a:moveTo>
                    <a:pt x="13544" y="467"/>
                  </a:moveTo>
                  <a:cubicBezTo>
                    <a:pt x="20148" y="467"/>
                    <a:pt x="26620" y="4670"/>
                    <a:pt x="26620" y="8940"/>
                  </a:cubicBezTo>
                  <a:cubicBezTo>
                    <a:pt x="26620" y="21182"/>
                    <a:pt x="21249" y="34825"/>
                    <a:pt x="13544" y="34825"/>
                  </a:cubicBezTo>
                  <a:cubicBezTo>
                    <a:pt x="5838" y="34825"/>
                    <a:pt x="468" y="21182"/>
                    <a:pt x="468" y="8940"/>
                  </a:cubicBezTo>
                  <a:cubicBezTo>
                    <a:pt x="468" y="4637"/>
                    <a:pt x="6939" y="467"/>
                    <a:pt x="13544" y="467"/>
                  </a:cubicBezTo>
                  <a:close/>
                  <a:moveTo>
                    <a:pt x="13544" y="0"/>
                  </a:moveTo>
                  <a:cubicBezTo>
                    <a:pt x="6572" y="0"/>
                    <a:pt x="1" y="4337"/>
                    <a:pt x="1" y="8940"/>
                  </a:cubicBezTo>
                  <a:cubicBezTo>
                    <a:pt x="1" y="21415"/>
                    <a:pt x="5571" y="35325"/>
                    <a:pt x="13544" y="35325"/>
                  </a:cubicBezTo>
                  <a:cubicBezTo>
                    <a:pt x="21549" y="35325"/>
                    <a:pt x="27120" y="21415"/>
                    <a:pt x="27120" y="8940"/>
                  </a:cubicBezTo>
                  <a:cubicBezTo>
                    <a:pt x="27120" y="4337"/>
                    <a:pt x="20515" y="0"/>
                    <a:pt x="135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6"/>
            <p:cNvSpPr/>
            <p:nvPr/>
          </p:nvSpPr>
          <p:spPr>
            <a:xfrm>
              <a:off x="5133084" y="3099272"/>
              <a:ext cx="100942" cy="991321"/>
            </a:xfrm>
            <a:custGeom>
              <a:avLst/>
              <a:gdLst/>
              <a:ahLst/>
              <a:cxnLst/>
              <a:rect l="l" t="t" r="r" b="b"/>
              <a:pathLst>
                <a:path w="3570" h="35060" extrusionOk="0">
                  <a:moveTo>
                    <a:pt x="434" y="1"/>
                  </a:moveTo>
                  <a:lnTo>
                    <a:pt x="67" y="368"/>
                  </a:lnTo>
                  <a:cubicBezTo>
                    <a:pt x="2369" y="2636"/>
                    <a:pt x="3202" y="21316"/>
                    <a:pt x="0" y="34959"/>
                  </a:cubicBezTo>
                  <a:lnTo>
                    <a:pt x="501" y="35059"/>
                  </a:lnTo>
                  <a:cubicBezTo>
                    <a:pt x="3569" y="21917"/>
                    <a:pt x="3069" y="2669"/>
                    <a:pt x="4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6"/>
            <p:cNvSpPr/>
            <p:nvPr/>
          </p:nvSpPr>
          <p:spPr>
            <a:xfrm>
              <a:off x="4926507" y="3866090"/>
              <a:ext cx="27398" cy="29745"/>
            </a:xfrm>
            <a:custGeom>
              <a:avLst/>
              <a:gdLst/>
              <a:ahLst/>
              <a:cxnLst/>
              <a:rect l="l" t="t" r="r" b="b"/>
              <a:pathLst>
                <a:path w="969" h="1052" extrusionOk="0">
                  <a:moveTo>
                    <a:pt x="276" y="0"/>
                  </a:moveTo>
                  <a:cubicBezTo>
                    <a:pt x="235" y="0"/>
                    <a:pt x="198" y="11"/>
                    <a:pt x="168" y="34"/>
                  </a:cubicBezTo>
                  <a:cubicBezTo>
                    <a:pt x="1" y="134"/>
                    <a:pt x="34" y="434"/>
                    <a:pt x="201" y="701"/>
                  </a:cubicBezTo>
                  <a:cubicBezTo>
                    <a:pt x="367" y="922"/>
                    <a:pt x="578" y="1051"/>
                    <a:pt x="722" y="1051"/>
                  </a:cubicBezTo>
                  <a:cubicBezTo>
                    <a:pt x="752" y="1051"/>
                    <a:pt x="779" y="1046"/>
                    <a:pt x="802" y="1034"/>
                  </a:cubicBezTo>
                  <a:cubicBezTo>
                    <a:pt x="968" y="934"/>
                    <a:pt x="935" y="601"/>
                    <a:pt x="768" y="334"/>
                  </a:cubicBezTo>
                  <a:cubicBezTo>
                    <a:pt x="613" y="127"/>
                    <a:pt x="418" y="0"/>
                    <a:pt x="2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6"/>
            <p:cNvSpPr/>
            <p:nvPr/>
          </p:nvSpPr>
          <p:spPr>
            <a:xfrm>
              <a:off x="4953877" y="3906665"/>
              <a:ext cx="26437" cy="30085"/>
            </a:xfrm>
            <a:custGeom>
              <a:avLst/>
              <a:gdLst/>
              <a:ahLst/>
              <a:cxnLst/>
              <a:rect l="l" t="t" r="r" b="b"/>
              <a:pathLst>
                <a:path w="935" h="1064" extrusionOk="0">
                  <a:moveTo>
                    <a:pt x="257" y="0"/>
                  </a:moveTo>
                  <a:cubicBezTo>
                    <a:pt x="212" y="0"/>
                    <a:pt x="171" y="11"/>
                    <a:pt x="134" y="33"/>
                  </a:cubicBezTo>
                  <a:cubicBezTo>
                    <a:pt x="0" y="133"/>
                    <a:pt x="34" y="433"/>
                    <a:pt x="200" y="700"/>
                  </a:cubicBezTo>
                  <a:cubicBezTo>
                    <a:pt x="334" y="914"/>
                    <a:pt x="531" y="1063"/>
                    <a:pt x="690" y="1063"/>
                  </a:cubicBezTo>
                  <a:cubicBezTo>
                    <a:pt x="730" y="1063"/>
                    <a:pt x="768" y="1054"/>
                    <a:pt x="801" y="1034"/>
                  </a:cubicBezTo>
                  <a:cubicBezTo>
                    <a:pt x="934" y="934"/>
                    <a:pt x="934" y="633"/>
                    <a:pt x="734" y="367"/>
                  </a:cubicBezTo>
                  <a:cubicBezTo>
                    <a:pt x="604" y="133"/>
                    <a:pt x="414" y="0"/>
                    <a:pt x="2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6"/>
            <p:cNvSpPr/>
            <p:nvPr/>
          </p:nvSpPr>
          <p:spPr>
            <a:xfrm>
              <a:off x="4968976" y="3867985"/>
              <a:ext cx="26437" cy="29236"/>
            </a:xfrm>
            <a:custGeom>
              <a:avLst/>
              <a:gdLst/>
              <a:ahLst/>
              <a:cxnLst/>
              <a:rect l="l" t="t" r="r" b="b"/>
              <a:pathLst>
                <a:path w="935" h="1034" extrusionOk="0">
                  <a:moveTo>
                    <a:pt x="259" y="0"/>
                  </a:moveTo>
                  <a:cubicBezTo>
                    <a:pt x="214" y="0"/>
                    <a:pt x="171" y="11"/>
                    <a:pt x="133" y="33"/>
                  </a:cubicBezTo>
                  <a:cubicBezTo>
                    <a:pt x="0" y="133"/>
                    <a:pt x="0" y="434"/>
                    <a:pt x="200" y="700"/>
                  </a:cubicBezTo>
                  <a:cubicBezTo>
                    <a:pt x="329" y="907"/>
                    <a:pt x="519" y="1034"/>
                    <a:pt x="675" y="1034"/>
                  </a:cubicBezTo>
                  <a:cubicBezTo>
                    <a:pt x="720" y="1034"/>
                    <a:pt x="763" y="1023"/>
                    <a:pt x="801" y="1001"/>
                  </a:cubicBezTo>
                  <a:cubicBezTo>
                    <a:pt x="934" y="901"/>
                    <a:pt x="934" y="600"/>
                    <a:pt x="734" y="334"/>
                  </a:cubicBezTo>
                  <a:cubicBezTo>
                    <a:pt x="605" y="127"/>
                    <a:pt x="415" y="0"/>
                    <a:pt x="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6"/>
            <p:cNvSpPr/>
            <p:nvPr/>
          </p:nvSpPr>
          <p:spPr>
            <a:xfrm>
              <a:off x="4996318" y="3908531"/>
              <a:ext cx="26437" cy="30085"/>
            </a:xfrm>
            <a:custGeom>
              <a:avLst/>
              <a:gdLst/>
              <a:ahLst/>
              <a:cxnLst/>
              <a:rect l="l" t="t" r="r" b="b"/>
              <a:pathLst>
                <a:path w="935" h="1064" extrusionOk="0">
                  <a:moveTo>
                    <a:pt x="255" y="0"/>
                  </a:moveTo>
                  <a:cubicBezTo>
                    <a:pt x="212" y="0"/>
                    <a:pt x="171" y="11"/>
                    <a:pt x="134" y="34"/>
                  </a:cubicBezTo>
                  <a:cubicBezTo>
                    <a:pt x="0" y="134"/>
                    <a:pt x="34" y="434"/>
                    <a:pt x="201" y="701"/>
                  </a:cubicBezTo>
                  <a:cubicBezTo>
                    <a:pt x="334" y="914"/>
                    <a:pt x="531" y="1064"/>
                    <a:pt x="690" y="1064"/>
                  </a:cubicBezTo>
                  <a:cubicBezTo>
                    <a:pt x="730" y="1064"/>
                    <a:pt x="768" y="1054"/>
                    <a:pt x="801" y="1034"/>
                  </a:cubicBezTo>
                  <a:cubicBezTo>
                    <a:pt x="934" y="934"/>
                    <a:pt x="901" y="634"/>
                    <a:pt x="734" y="334"/>
                  </a:cubicBezTo>
                  <a:cubicBezTo>
                    <a:pt x="579" y="127"/>
                    <a:pt x="404" y="0"/>
                    <a:pt x="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6"/>
            <p:cNvSpPr/>
            <p:nvPr/>
          </p:nvSpPr>
          <p:spPr>
            <a:xfrm>
              <a:off x="4980286" y="3947296"/>
              <a:ext cx="27370" cy="30085"/>
            </a:xfrm>
            <a:custGeom>
              <a:avLst/>
              <a:gdLst/>
              <a:ahLst/>
              <a:cxnLst/>
              <a:rect l="l" t="t" r="r" b="b"/>
              <a:pathLst>
                <a:path w="968" h="1064" extrusionOk="0">
                  <a:moveTo>
                    <a:pt x="244" y="1"/>
                  </a:moveTo>
                  <a:cubicBezTo>
                    <a:pt x="204" y="1"/>
                    <a:pt x="167" y="10"/>
                    <a:pt x="134" y="30"/>
                  </a:cubicBezTo>
                  <a:cubicBezTo>
                    <a:pt x="0" y="130"/>
                    <a:pt x="34" y="431"/>
                    <a:pt x="200" y="697"/>
                  </a:cubicBezTo>
                  <a:cubicBezTo>
                    <a:pt x="330" y="931"/>
                    <a:pt x="521" y="1064"/>
                    <a:pt x="678" y="1064"/>
                  </a:cubicBezTo>
                  <a:cubicBezTo>
                    <a:pt x="722" y="1064"/>
                    <a:pt x="764" y="1053"/>
                    <a:pt x="801" y="1031"/>
                  </a:cubicBezTo>
                  <a:cubicBezTo>
                    <a:pt x="968" y="931"/>
                    <a:pt x="934" y="631"/>
                    <a:pt x="734" y="364"/>
                  </a:cubicBezTo>
                  <a:cubicBezTo>
                    <a:pt x="601" y="150"/>
                    <a:pt x="403"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6"/>
            <p:cNvSpPr/>
            <p:nvPr/>
          </p:nvSpPr>
          <p:spPr>
            <a:xfrm>
              <a:off x="5248135" y="1603412"/>
              <a:ext cx="479176" cy="607432"/>
            </a:xfrm>
            <a:custGeom>
              <a:avLst/>
              <a:gdLst/>
              <a:ahLst/>
              <a:cxnLst/>
              <a:rect l="l" t="t" r="r" b="b"/>
              <a:pathLst>
                <a:path w="16947" h="21483" extrusionOk="0">
                  <a:moveTo>
                    <a:pt x="13477" y="0"/>
                  </a:moveTo>
                  <a:cubicBezTo>
                    <a:pt x="13477" y="0"/>
                    <a:pt x="12676" y="934"/>
                    <a:pt x="11442" y="2502"/>
                  </a:cubicBezTo>
                  <a:cubicBezTo>
                    <a:pt x="8607" y="6038"/>
                    <a:pt x="3570" y="12876"/>
                    <a:pt x="835" y="19347"/>
                  </a:cubicBezTo>
                  <a:cubicBezTo>
                    <a:pt x="534" y="20081"/>
                    <a:pt x="268" y="20782"/>
                    <a:pt x="1" y="21482"/>
                  </a:cubicBezTo>
                  <a:cubicBezTo>
                    <a:pt x="601" y="21082"/>
                    <a:pt x="1202" y="20615"/>
                    <a:pt x="1802" y="20115"/>
                  </a:cubicBezTo>
                  <a:cubicBezTo>
                    <a:pt x="7306" y="15678"/>
                    <a:pt x="12476" y="8940"/>
                    <a:pt x="15112" y="5237"/>
                  </a:cubicBezTo>
                  <a:cubicBezTo>
                    <a:pt x="16246" y="3636"/>
                    <a:pt x="16946" y="2602"/>
                    <a:pt x="16946" y="2602"/>
                  </a:cubicBezTo>
                  <a:lnTo>
                    <a:pt x="16012" y="234"/>
                  </a:lnTo>
                  <a:lnTo>
                    <a:pt x="13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6"/>
            <p:cNvSpPr/>
            <p:nvPr/>
          </p:nvSpPr>
          <p:spPr>
            <a:xfrm>
              <a:off x="5261340" y="1706219"/>
              <a:ext cx="599882" cy="793227"/>
            </a:xfrm>
            <a:custGeom>
              <a:avLst/>
              <a:gdLst/>
              <a:ahLst/>
              <a:cxnLst/>
              <a:rect l="l" t="t" r="r" b="b"/>
              <a:pathLst>
                <a:path w="21216" h="28054" extrusionOk="0">
                  <a:moveTo>
                    <a:pt x="16412" y="0"/>
                  </a:moveTo>
                  <a:lnTo>
                    <a:pt x="11075" y="1935"/>
                  </a:lnTo>
                  <a:lnTo>
                    <a:pt x="14778" y="9140"/>
                  </a:lnTo>
                  <a:cubicBezTo>
                    <a:pt x="14778" y="9140"/>
                    <a:pt x="7673" y="21182"/>
                    <a:pt x="1" y="28054"/>
                  </a:cubicBezTo>
                  <a:lnTo>
                    <a:pt x="1" y="28054"/>
                  </a:lnTo>
                  <a:cubicBezTo>
                    <a:pt x="10808" y="24751"/>
                    <a:pt x="21216" y="10007"/>
                    <a:pt x="21216" y="10007"/>
                  </a:cubicBezTo>
                  <a:lnTo>
                    <a:pt x="164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6"/>
            <p:cNvSpPr/>
            <p:nvPr/>
          </p:nvSpPr>
          <p:spPr>
            <a:xfrm>
              <a:off x="4508688" y="2138827"/>
              <a:ext cx="1196909" cy="701757"/>
            </a:xfrm>
            <a:custGeom>
              <a:avLst/>
              <a:gdLst/>
              <a:ahLst/>
              <a:cxnLst/>
              <a:rect l="l" t="t" r="r" b="b"/>
              <a:pathLst>
                <a:path w="42331" h="24819" extrusionOk="0">
                  <a:moveTo>
                    <a:pt x="15003" y="1"/>
                  </a:moveTo>
                  <a:cubicBezTo>
                    <a:pt x="8288" y="1"/>
                    <a:pt x="2639" y="1793"/>
                    <a:pt x="2102" y="3847"/>
                  </a:cubicBezTo>
                  <a:cubicBezTo>
                    <a:pt x="1" y="11820"/>
                    <a:pt x="6205" y="20759"/>
                    <a:pt x="17947" y="23862"/>
                  </a:cubicBezTo>
                  <a:cubicBezTo>
                    <a:pt x="20415" y="24514"/>
                    <a:pt x="22797" y="24818"/>
                    <a:pt x="25039" y="24818"/>
                  </a:cubicBezTo>
                  <a:cubicBezTo>
                    <a:pt x="33459" y="24818"/>
                    <a:pt x="39904" y="20525"/>
                    <a:pt x="41564" y="14255"/>
                  </a:cubicBezTo>
                  <a:cubicBezTo>
                    <a:pt x="42331" y="11286"/>
                    <a:pt x="33792" y="3680"/>
                    <a:pt x="23918" y="1112"/>
                  </a:cubicBezTo>
                  <a:cubicBezTo>
                    <a:pt x="20963" y="331"/>
                    <a:pt x="17885" y="1"/>
                    <a:pt x="15003" y="1"/>
                  </a:cubicBezTo>
                  <a:close/>
                </a:path>
              </a:pathLst>
            </a:custGeom>
            <a:solidFill>
              <a:srgbClr val="80E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6"/>
            <p:cNvSpPr/>
            <p:nvPr/>
          </p:nvSpPr>
          <p:spPr>
            <a:xfrm>
              <a:off x="4604907" y="2195207"/>
              <a:ext cx="1003565" cy="589223"/>
            </a:xfrm>
            <a:custGeom>
              <a:avLst/>
              <a:gdLst/>
              <a:ahLst/>
              <a:cxnLst/>
              <a:rect l="l" t="t" r="r" b="b"/>
              <a:pathLst>
                <a:path w="35493" h="20839" extrusionOk="0">
                  <a:moveTo>
                    <a:pt x="12620" y="1"/>
                  </a:moveTo>
                  <a:cubicBezTo>
                    <a:pt x="6952" y="1"/>
                    <a:pt x="2180" y="1521"/>
                    <a:pt x="1735" y="3254"/>
                  </a:cubicBezTo>
                  <a:cubicBezTo>
                    <a:pt x="0" y="9959"/>
                    <a:pt x="5171" y="17464"/>
                    <a:pt x="15011" y="20033"/>
                  </a:cubicBezTo>
                  <a:cubicBezTo>
                    <a:pt x="17080" y="20582"/>
                    <a:pt x="19079" y="20838"/>
                    <a:pt x="20962" y="20838"/>
                  </a:cubicBezTo>
                  <a:cubicBezTo>
                    <a:pt x="28006" y="20838"/>
                    <a:pt x="33430" y="17251"/>
                    <a:pt x="34825" y="11961"/>
                  </a:cubicBezTo>
                  <a:cubicBezTo>
                    <a:pt x="35492" y="9492"/>
                    <a:pt x="28354" y="3121"/>
                    <a:pt x="20048" y="919"/>
                  </a:cubicBezTo>
                  <a:cubicBezTo>
                    <a:pt x="17585" y="274"/>
                    <a:pt x="15022" y="1"/>
                    <a:pt x="12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6"/>
            <p:cNvSpPr/>
            <p:nvPr/>
          </p:nvSpPr>
          <p:spPr>
            <a:xfrm>
              <a:off x="4717131" y="2261371"/>
              <a:ext cx="295248" cy="336529"/>
            </a:xfrm>
            <a:custGeom>
              <a:avLst/>
              <a:gdLst/>
              <a:ahLst/>
              <a:cxnLst/>
              <a:rect l="l" t="t" r="r" b="b"/>
              <a:pathLst>
                <a:path w="10442" h="11902" extrusionOk="0">
                  <a:moveTo>
                    <a:pt x="5866" y="1"/>
                  </a:moveTo>
                  <a:cubicBezTo>
                    <a:pt x="3729" y="1"/>
                    <a:pt x="1598" y="1966"/>
                    <a:pt x="835" y="4784"/>
                  </a:cubicBezTo>
                  <a:cubicBezTo>
                    <a:pt x="1" y="8019"/>
                    <a:pt x="1268" y="11155"/>
                    <a:pt x="3670" y="11789"/>
                  </a:cubicBezTo>
                  <a:cubicBezTo>
                    <a:pt x="3962" y="11865"/>
                    <a:pt x="4258" y="11901"/>
                    <a:pt x="4552" y="11901"/>
                  </a:cubicBezTo>
                  <a:cubicBezTo>
                    <a:pt x="6712" y="11901"/>
                    <a:pt x="8840" y="9932"/>
                    <a:pt x="9574" y="7085"/>
                  </a:cubicBezTo>
                  <a:cubicBezTo>
                    <a:pt x="10441" y="3883"/>
                    <a:pt x="9174" y="747"/>
                    <a:pt x="6739" y="114"/>
                  </a:cubicBezTo>
                  <a:cubicBezTo>
                    <a:pt x="6450" y="38"/>
                    <a:pt x="6158" y="1"/>
                    <a:pt x="5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6"/>
            <p:cNvSpPr/>
            <p:nvPr/>
          </p:nvSpPr>
          <p:spPr>
            <a:xfrm>
              <a:off x="4572844" y="2230551"/>
              <a:ext cx="127351" cy="228349"/>
            </a:xfrm>
            <a:custGeom>
              <a:avLst/>
              <a:gdLst/>
              <a:ahLst/>
              <a:cxnLst/>
              <a:rect l="l" t="t" r="r" b="b"/>
              <a:pathLst>
                <a:path w="4504" h="8076" extrusionOk="0">
                  <a:moveTo>
                    <a:pt x="2068" y="403"/>
                  </a:moveTo>
                  <a:cubicBezTo>
                    <a:pt x="2435" y="403"/>
                    <a:pt x="2869" y="737"/>
                    <a:pt x="3202" y="1304"/>
                  </a:cubicBezTo>
                  <a:cubicBezTo>
                    <a:pt x="3669" y="2104"/>
                    <a:pt x="3903" y="2972"/>
                    <a:pt x="3970" y="3872"/>
                  </a:cubicBezTo>
                  <a:cubicBezTo>
                    <a:pt x="4070" y="4773"/>
                    <a:pt x="3970" y="5707"/>
                    <a:pt x="3703" y="6541"/>
                  </a:cubicBezTo>
                  <a:cubicBezTo>
                    <a:pt x="3436" y="7208"/>
                    <a:pt x="3036" y="7642"/>
                    <a:pt x="2669" y="7675"/>
                  </a:cubicBezTo>
                  <a:cubicBezTo>
                    <a:pt x="2650" y="7677"/>
                    <a:pt x="2632" y="7677"/>
                    <a:pt x="2613" y="7677"/>
                  </a:cubicBezTo>
                  <a:cubicBezTo>
                    <a:pt x="2226" y="7677"/>
                    <a:pt x="1785" y="7347"/>
                    <a:pt x="1434" y="6774"/>
                  </a:cubicBezTo>
                  <a:cubicBezTo>
                    <a:pt x="600" y="5140"/>
                    <a:pt x="400" y="3238"/>
                    <a:pt x="967" y="1504"/>
                  </a:cubicBezTo>
                  <a:cubicBezTo>
                    <a:pt x="1201" y="837"/>
                    <a:pt x="1568" y="436"/>
                    <a:pt x="2001" y="403"/>
                  </a:cubicBezTo>
                  <a:close/>
                  <a:moveTo>
                    <a:pt x="2039" y="1"/>
                  </a:moveTo>
                  <a:cubicBezTo>
                    <a:pt x="2015" y="1"/>
                    <a:pt x="1992" y="1"/>
                    <a:pt x="1968" y="3"/>
                  </a:cubicBezTo>
                  <a:cubicBezTo>
                    <a:pt x="1401" y="70"/>
                    <a:pt x="901" y="537"/>
                    <a:pt x="600" y="1370"/>
                  </a:cubicBezTo>
                  <a:cubicBezTo>
                    <a:pt x="0" y="3238"/>
                    <a:pt x="167" y="5240"/>
                    <a:pt x="1101" y="6974"/>
                  </a:cubicBezTo>
                  <a:cubicBezTo>
                    <a:pt x="1534" y="7675"/>
                    <a:pt x="2068" y="8075"/>
                    <a:pt x="2602" y="8075"/>
                  </a:cubicBezTo>
                  <a:lnTo>
                    <a:pt x="2702" y="8075"/>
                  </a:lnTo>
                  <a:cubicBezTo>
                    <a:pt x="3302" y="8009"/>
                    <a:pt x="3769" y="7542"/>
                    <a:pt x="4103" y="6708"/>
                  </a:cubicBezTo>
                  <a:cubicBezTo>
                    <a:pt x="4403" y="5774"/>
                    <a:pt x="4503" y="4806"/>
                    <a:pt x="4403" y="3839"/>
                  </a:cubicBezTo>
                  <a:cubicBezTo>
                    <a:pt x="4336" y="2872"/>
                    <a:pt x="4036" y="1938"/>
                    <a:pt x="3569" y="1104"/>
                  </a:cubicBezTo>
                  <a:cubicBezTo>
                    <a:pt x="3122" y="368"/>
                    <a:pt x="2582" y="1"/>
                    <a:pt x="20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6"/>
            <p:cNvSpPr/>
            <p:nvPr/>
          </p:nvSpPr>
          <p:spPr>
            <a:xfrm>
              <a:off x="5482988" y="2491020"/>
              <a:ext cx="175475" cy="199904"/>
            </a:xfrm>
            <a:custGeom>
              <a:avLst/>
              <a:gdLst/>
              <a:ahLst/>
              <a:cxnLst/>
              <a:rect l="l" t="t" r="r" b="b"/>
              <a:pathLst>
                <a:path w="6206" h="7070" extrusionOk="0">
                  <a:moveTo>
                    <a:pt x="4837" y="398"/>
                  </a:moveTo>
                  <a:cubicBezTo>
                    <a:pt x="5004" y="398"/>
                    <a:pt x="5171" y="431"/>
                    <a:pt x="5338" y="531"/>
                  </a:cubicBezTo>
                  <a:cubicBezTo>
                    <a:pt x="5671" y="765"/>
                    <a:pt x="5805" y="1332"/>
                    <a:pt x="5671" y="2032"/>
                  </a:cubicBezTo>
                  <a:cubicBezTo>
                    <a:pt x="5304" y="3800"/>
                    <a:pt x="4204" y="5368"/>
                    <a:pt x="2669" y="6369"/>
                  </a:cubicBezTo>
                  <a:cubicBezTo>
                    <a:pt x="2308" y="6570"/>
                    <a:pt x="1958" y="6674"/>
                    <a:pt x="1664" y="6674"/>
                  </a:cubicBezTo>
                  <a:cubicBezTo>
                    <a:pt x="1470" y="6674"/>
                    <a:pt x="1301" y="6628"/>
                    <a:pt x="1168" y="6535"/>
                  </a:cubicBezTo>
                  <a:cubicBezTo>
                    <a:pt x="434" y="6035"/>
                    <a:pt x="768" y="4234"/>
                    <a:pt x="1902" y="2599"/>
                  </a:cubicBezTo>
                  <a:cubicBezTo>
                    <a:pt x="2402" y="1832"/>
                    <a:pt x="3036" y="1198"/>
                    <a:pt x="3803" y="731"/>
                  </a:cubicBezTo>
                  <a:cubicBezTo>
                    <a:pt x="4137" y="531"/>
                    <a:pt x="4471" y="431"/>
                    <a:pt x="4837" y="398"/>
                  </a:cubicBezTo>
                  <a:close/>
                  <a:moveTo>
                    <a:pt x="4827" y="1"/>
                  </a:moveTo>
                  <a:cubicBezTo>
                    <a:pt x="4471" y="1"/>
                    <a:pt x="4058" y="118"/>
                    <a:pt x="3603" y="364"/>
                  </a:cubicBezTo>
                  <a:cubicBezTo>
                    <a:pt x="2803" y="865"/>
                    <a:pt x="2102" y="1565"/>
                    <a:pt x="1568" y="2366"/>
                  </a:cubicBezTo>
                  <a:cubicBezTo>
                    <a:pt x="268" y="4234"/>
                    <a:pt x="1" y="6202"/>
                    <a:pt x="935" y="6869"/>
                  </a:cubicBezTo>
                  <a:cubicBezTo>
                    <a:pt x="1135" y="7002"/>
                    <a:pt x="1402" y="7069"/>
                    <a:pt x="1669" y="7069"/>
                  </a:cubicBezTo>
                  <a:cubicBezTo>
                    <a:pt x="2102" y="7069"/>
                    <a:pt x="2502" y="6936"/>
                    <a:pt x="2869" y="6702"/>
                  </a:cubicBezTo>
                  <a:cubicBezTo>
                    <a:pt x="4537" y="5668"/>
                    <a:pt x="5671" y="4000"/>
                    <a:pt x="6072" y="2099"/>
                  </a:cubicBezTo>
                  <a:cubicBezTo>
                    <a:pt x="6205" y="1198"/>
                    <a:pt x="6038" y="531"/>
                    <a:pt x="5538" y="198"/>
                  </a:cubicBezTo>
                  <a:cubicBezTo>
                    <a:pt x="5336" y="68"/>
                    <a:pt x="5098" y="1"/>
                    <a:pt x="48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6"/>
            <p:cNvSpPr/>
            <p:nvPr/>
          </p:nvSpPr>
          <p:spPr>
            <a:xfrm>
              <a:off x="4797319" y="2331097"/>
              <a:ext cx="184890" cy="209998"/>
            </a:xfrm>
            <a:custGeom>
              <a:avLst/>
              <a:gdLst/>
              <a:ahLst/>
              <a:cxnLst/>
              <a:rect l="l" t="t" r="r" b="b"/>
              <a:pathLst>
                <a:path w="6539" h="7427" extrusionOk="0">
                  <a:moveTo>
                    <a:pt x="3624" y="1"/>
                  </a:moveTo>
                  <a:cubicBezTo>
                    <a:pt x="2302" y="1"/>
                    <a:pt x="999" y="1239"/>
                    <a:pt x="534" y="2985"/>
                  </a:cubicBezTo>
                  <a:cubicBezTo>
                    <a:pt x="0" y="5020"/>
                    <a:pt x="801" y="6954"/>
                    <a:pt x="2302" y="7355"/>
                  </a:cubicBezTo>
                  <a:cubicBezTo>
                    <a:pt x="2485" y="7403"/>
                    <a:pt x="2670" y="7427"/>
                    <a:pt x="2854" y="7427"/>
                  </a:cubicBezTo>
                  <a:cubicBezTo>
                    <a:pt x="4185" y="7427"/>
                    <a:pt x="5502" y="6206"/>
                    <a:pt x="5971" y="4419"/>
                  </a:cubicBezTo>
                  <a:cubicBezTo>
                    <a:pt x="6538" y="2418"/>
                    <a:pt x="5704" y="483"/>
                    <a:pt x="4203" y="83"/>
                  </a:cubicBezTo>
                  <a:cubicBezTo>
                    <a:pt x="4011" y="27"/>
                    <a:pt x="3817" y="1"/>
                    <a:pt x="36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6"/>
            <p:cNvSpPr/>
            <p:nvPr/>
          </p:nvSpPr>
          <p:spPr>
            <a:xfrm>
              <a:off x="5188730" y="2385583"/>
              <a:ext cx="295248" cy="336812"/>
            </a:xfrm>
            <a:custGeom>
              <a:avLst/>
              <a:gdLst/>
              <a:ahLst/>
              <a:cxnLst/>
              <a:rect l="l" t="t" r="r" b="b"/>
              <a:pathLst>
                <a:path w="10442" h="11912" extrusionOk="0">
                  <a:moveTo>
                    <a:pt x="5862" y="0"/>
                  </a:moveTo>
                  <a:cubicBezTo>
                    <a:pt x="3731" y="0"/>
                    <a:pt x="1597" y="1963"/>
                    <a:pt x="868" y="4794"/>
                  </a:cubicBezTo>
                  <a:cubicBezTo>
                    <a:pt x="0" y="8030"/>
                    <a:pt x="1268" y="11165"/>
                    <a:pt x="3703" y="11799"/>
                  </a:cubicBezTo>
                  <a:cubicBezTo>
                    <a:pt x="3991" y="11875"/>
                    <a:pt x="4283" y="11912"/>
                    <a:pt x="4576" y="11912"/>
                  </a:cubicBezTo>
                  <a:cubicBezTo>
                    <a:pt x="6719" y="11912"/>
                    <a:pt x="8873" y="9943"/>
                    <a:pt x="9607" y="7096"/>
                  </a:cubicBezTo>
                  <a:cubicBezTo>
                    <a:pt x="10441" y="3860"/>
                    <a:pt x="9173" y="758"/>
                    <a:pt x="6772" y="124"/>
                  </a:cubicBezTo>
                  <a:cubicBezTo>
                    <a:pt x="6471" y="40"/>
                    <a:pt x="6167" y="0"/>
                    <a:pt x="58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6"/>
            <p:cNvSpPr/>
            <p:nvPr/>
          </p:nvSpPr>
          <p:spPr>
            <a:xfrm>
              <a:off x="5219860" y="2442670"/>
              <a:ext cx="183929" cy="209687"/>
            </a:xfrm>
            <a:custGeom>
              <a:avLst/>
              <a:gdLst/>
              <a:ahLst/>
              <a:cxnLst/>
              <a:rect l="l" t="t" r="r" b="b"/>
              <a:pathLst>
                <a:path w="6505" h="7416" extrusionOk="0">
                  <a:moveTo>
                    <a:pt x="3648" y="1"/>
                  </a:moveTo>
                  <a:cubicBezTo>
                    <a:pt x="2312" y="1"/>
                    <a:pt x="973" y="1218"/>
                    <a:pt x="534" y="2975"/>
                  </a:cubicBezTo>
                  <a:cubicBezTo>
                    <a:pt x="0" y="4976"/>
                    <a:pt x="767" y="6945"/>
                    <a:pt x="2302" y="7345"/>
                  </a:cubicBezTo>
                  <a:cubicBezTo>
                    <a:pt x="2481" y="7393"/>
                    <a:pt x="2663" y="7416"/>
                    <a:pt x="2845" y="7416"/>
                  </a:cubicBezTo>
                  <a:cubicBezTo>
                    <a:pt x="4179" y="7416"/>
                    <a:pt x="5501" y="6171"/>
                    <a:pt x="5971" y="4409"/>
                  </a:cubicBezTo>
                  <a:cubicBezTo>
                    <a:pt x="6505" y="2408"/>
                    <a:pt x="5704" y="473"/>
                    <a:pt x="4203" y="73"/>
                  </a:cubicBezTo>
                  <a:cubicBezTo>
                    <a:pt x="4020" y="24"/>
                    <a:pt x="3834" y="1"/>
                    <a:pt x="36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6"/>
            <p:cNvSpPr/>
            <p:nvPr/>
          </p:nvSpPr>
          <p:spPr>
            <a:xfrm>
              <a:off x="4965187" y="1552488"/>
              <a:ext cx="630080" cy="720588"/>
            </a:xfrm>
            <a:custGeom>
              <a:avLst/>
              <a:gdLst/>
              <a:ahLst/>
              <a:cxnLst/>
              <a:rect l="l" t="t" r="r" b="b"/>
              <a:pathLst>
                <a:path w="22284" h="25485" extrusionOk="0">
                  <a:moveTo>
                    <a:pt x="11309" y="0"/>
                  </a:moveTo>
                  <a:cubicBezTo>
                    <a:pt x="11309" y="0"/>
                    <a:pt x="101" y="14177"/>
                    <a:pt x="1" y="25485"/>
                  </a:cubicBezTo>
                  <a:cubicBezTo>
                    <a:pt x="4404" y="16145"/>
                    <a:pt x="13944" y="5971"/>
                    <a:pt x="13944" y="5971"/>
                  </a:cubicBezTo>
                  <a:lnTo>
                    <a:pt x="21883" y="7439"/>
                  </a:lnTo>
                  <a:lnTo>
                    <a:pt x="22283" y="1768"/>
                  </a:lnTo>
                  <a:lnTo>
                    <a:pt x="113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6"/>
            <p:cNvSpPr/>
            <p:nvPr/>
          </p:nvSpPr>
          <p:spPr>
            <a:xfrm>
              <a:off x="5507502" y="1379728"/>
              <a:ext cx="501796" cy="457263"/>
            </a:xfrm>
            <a:custGeom>
              <a:avLst/>
              <a:gdLst/>
              <a:ahLst/>
              <a:cxnLst/>
              <a:rect l="l" t="t" r="r" b="b"/>
              <a:pathLst>
                <a:path w="17747" h="16172" extrusionOk="0">
                  <a:moveTo>
                    <a:pt x="11439" y="0"/>
                  </a:moveTo>
                  <a:cubicBezTo>
                    <a:pt x="10829" y="0"/>
                    <a:pt x="10212" y="211"/>
                    <a:pt x="9708" y="639"/>
                  </a:cubicBezTo>
                  <a:lnTo>
                    <a:pt x="2403" y="7011"/>
                  </a:lnTo>
                  <a:cubicBezTo>
                    <a:pt x="234" y="8912"/>
                    <a:pt x="1" y="12214"/>
                    <a:pt x="1902" y="14383"/>
                  </a:cubicBezTo>
                  <a:cubicBezTo>
                    <a:pt x="2920" y="15564"/>
                    <a:pt x="4364" y="16171"/>
                    <a:pt x="5819" y="16171"/>
                  </a:cubicBezTo>
                  <a:cubicBezTo>
                    <a:pt x="7033" y="16171"/>
                    <a:pt x="8254" y="15748"/>
                    <a:pt x="9241" y="14883"/>
                  </a:cubicBezTo>
                  <a:lnTo>
                    <a:pt x="16579" y="8512"/>
                  </a:lnTo>
                  <a:cubicBezTo>
                    <a:pt x="17647" y="7544"/>
                    <a:pt x="17747" y="5943"/>
                    <a:pt x="16846" y="4842"/>
                  </a:cubicBezTo>
                  <a:lnTo>
                    <a:pt x="13377" y="873"/>
                  </a:lnTo>
                  <a:cubicBezTo>
                    <a:pt x="12871" y="295"/>
                    <a:pt x="12160" y="0"/>
                    <a:pt x="114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6"/>
            <p:cNvSpPr/>
            <p:nvPr/>
          </p:nvSpPr>
          <p:spPr>
            <a:xfrm>
              <a:off x="5711252" y="1316562"/>
              <a:ext cx="369752" cy="343372"/>
            </a:xfrm>
            <a:custGeom>
              <a:avLst/>
              <a:gdLst/>
              <a:ahLst/>
              <a:cxnLst/>
              <a:rect l="l" t="t" r="r" b="b"/>
              <a:pathLst>
                <a:path w="13077" h="12144" extrusionOk="0">
                  <a:moveTo>
                    <a:pt x="7346" y="1"/>
                  </a:moveTo>
                  <a:cubicBezTo>
                    <a:pt x="6867" y="1"/>
                    <a:pt x="6387" y="169"/>
                    <a:pt x="6004" y="505"/>
                  </a:cubicBezTo>
                  <a:lnTo>
                    <a:pt x="1868" y="4108"/>
                  </a:lnTo>
                  <a:cubicBezTo>
                    <a:pt x="167" y="5575"/>
                    <a:pt x="0" y="8144"/>
                    <a:pt x="1468" y="9845"/>
                  </a:cubicBezTo>
                  <a:lnTo>
                    <a:pt x="2268" y="10746"/>
                  </a:lnTo>
                  <a:cubicBezTo>
                    <a:pt x="3068" y="11672"/>
                    <a:pt x="4194" y="12144"/>
                    <a:pt x="5328" y="12144"/>
                  </a:cubicBezTo>
                  <a:cubicBezTo>
                    <a:pt x="6277" y="12144"/>
                    <a:pt x="7231" y="11814"/>
                    <a:pt x="8006" y="11146"/>
                  </a:cubicBezTo>
                  <a:lnTo>
                    <a:pt x="12142" y="7510"/>
                  </a:lnTo>
                  <a:cubicBezTo>
                    <a:pt x="12976" y="6776"/>
                    <a:pt x="13076" y="5509"/>
                    <a:pt x="12342" y="4675"/>
                  </a:cubicBezTo>
                  <a:lnTo>
                    <a:pt x="8873" y="705"/>
                  </a:lnTo>
                  <a:cubicBezTo>
                    <a:pt x="8476" y="235"/>
                    <a:pt x="7912" y="1"/>
                    <a:pt x="7346" y="1"/>
                  </a:cubicBezTo>
                  <a:close/>
                </a:path>
              </a:pathLst>
            </a:custGeom>
            <a:solidFill>
              <a:srgbClr val="58D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6"/>
            <p:cNvSpPr/>
            <p:nvPr/>
          </p:nvSpPr>
          <p:spPr>
            <a:xfrm>
              <a:off x="5726322" y="982182"/>
              <a:ext cx="903584" cy="688864"/>
            </a:xfrm>
            <a:custGeom>
              <a:avLst/>
              <a:gdLst/>
              <a:ahLst/>
              <a:cxnLst/>
              <a:rect l="l" t="t" r="r" b="b"/>
              <a:pathLst>
                <a:path w="31957" h="24363" extrusionOk="0">
                  <a:moveTo>
                    <a:pt x="23130" y="1"/>
                  </a:moveTo>
                  <a:cubicBezTo>
                    <a:pt x="22500" y="1"/>
                    <a:pt x="21859" y="136"/>
                    <a:pt x="21249" y="423"/>
                  </a:cubicBezTo>
                  <a:lnTo>
                    <a:pt x="6339" y="7461"/>
                  </a:lnTo>
                  <a:cubicBezTo>
                    <a:pt x="1902" y="9596"/>
                    <a:pt x="1" y="14866"/>
                    <a:pt x="2102" y="19303"/>
                  </a:cubicBezTo>
                  <a:cubicBezTo>
                    <a:pt x="3622" y="22487"/>
                    <a:pt x="6816" y="24363"/>
                    <a:pt x="10146" y="24363"/>
                  </a:cubicBezTo>
                  <a:cubicBezTo>
                    <a:pt x="11421" y="24363"/>
                    <a:pt x="12716" y="24088"/>
                    <a:pt x="13944" y="23506"/>
                  </a:cubicBezTo>
                  <a:lnTo>
                    <a:pt x="28855" y="16434"/>
                  </a:lnTo>
                  <a:cubicBezTo>
                    <a:pt x="31056" y="15400"/>
                    <a:pt x="31957" y="12765"/>
                    <a:pt x="30956" y="10563"/>
                  </a:cubicBezTo>
                  <a:lnTo>
                    <a:pt x="27120" y="2491"/>
                  </a:lnTo>
                  <a:cubicBezTo>
                    <a:pt x="26348" y="923"/>
                    <a:pt x="24775" y="1"/>
                    <a:pt x="23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6"/>
            <p:cNvSpPr/>
            <p:nvPr/>
          </p:nvSpPr>
          <p:spPr>
            <a:xfrm>
              <a:off x="6154519" y="760308"/>
              <a:ext cx="801738" cy="728251"/>
            </a:xfrm>
            <a:custGeom>
              <a:avLst/>
              <a:gdLst/>
              <a:ahLst/>
              <a:cxnLst/>
              <a:rect l="l" t="t" r="r" b="b"/>
              <a:pathLst>
                <a:path w="28355" h="25756" extrusionOk="0">
                  <a:moveTo>
                    <a:pt x="14179" y="1"/>
                  </a:moveTo>
                  <a:cubicBezTo>
                    <a:pt x="8379" y="1"/>
                    <a:pt x="3120" y="3949"/>
                    <a:pt x="1669" y="9837"/>
                  </a:cubicBezTo>
                  <a:cubicBezTo>
                    <a:pt x="1" y="16742"/>
                    <a:pt x="4237" y="23714"/>
                    <a:pt x="11142" y="25382"/>
                  </a:cubicBezTo>
                  <a:cubicBezTo>
                    <a:pt x="12169" y="25635"/>
                    <a:pt x="13196" y="25756"/>
                    <a:pt x="14208" y="25756"/>
                  </a:cubicBezTo>
                  <a:cubicBezTo>
                    <a:pt x="20002" y="25756"/>
                    <a:pt x="25267" y="21787"/>
                    <a:pt x="26687" y="15908"/>
                  </a:cubicBezTo>
                  <a:cubicBezTo>
                    <a:pt x="28355" y="9003"/>
                    <a:pt x="24118" y="2065"/>
                    <a:pt x="17213" y="364"/>
                  </a:cubicBezTo>
                  <a:cubicBezTo>
                    <a:pt x="16197" y="118"/>
                    <a:pt x="15180" y="1"/>
                    <a:pt x="14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6"/>
            <p:cNvSpPr/>
            <p:nvPr/>
          </p:nvSpPr>
          <p:spPr>
            <a:xfrm>
              <a:off x="6444083" y="847677"/>
              <a:ext cx="465972" cy="583398"/>
            </a:xfrm>
            <a:custGeom>
              <a:avLst/>
              <a:gdLst/>
              <a:ahLst/>
              <a:cxnLst/>
              <a:rect l="l" t="t" r="r" b="b"/>
              <a:pathLst>
                <a:path w="16480" h="20633" extrusionOk="0">
                  <a:moveTo>
                    <a:pt x="8441" y="0"/>
                  </a:moveTo>
                  <a:cubicBezTo>
                    <a:pt x="4181" y="0"/>
                    <a:pt x="560" y="4356"/>
                    <a:pt x="267" y="9916"/>
                  </a:cubicBezTo>
                  <a:cubicBezTo>
                    <a:pt x="1" y="15620"/>
                    <a:pt x="3303" y="20424"/>
                    <a:pt x="7706" y="20624"/>
                  </a:cubicBezTo>
                  <a:cubicBezTo>
                    <a:pt x="7816" y="20630"/>
                    <a:pt x="7926" y="20633"/>
                    <a:pt x="8036" y="20633"/>
                  </a:cubicBezTo>
                  <a:cubicBezTo>
                    <a:pt x="12266" y="20633"/>
                    <a:pt x="15886" y="16278"/>
                    <a:pt x="16179" y="10750"/>
                  </a:cubicBezTo>
                  <a:cubicBezTo>
                    <a:pt x="16479" y="5046"/>
                    <a:pt x="13143" y="243"/>
                    <a:pt x="8774" y="9"/>
                  </a:cubicBezTo>
                  <a:cubicBezTo>
                    <a:pt x="8662" y="3"/>
                    <a:pt x="8552" y="0"/>
                    <a:pt x="84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6"/>
            <p:cNvSpPr/>
            <p:nvPr/>
          </p:nvSpPr>
          <p:spPr>
            <a:xfrm>
              <a:off x="6191305" y="1010909"/>
              <a:ext cx="409365" cy="420873"/>
            </a:xfrm>
            <a:custGeom>
              <a:avLst/>
              <a:gdLst/>
              <a:ahLst/>
              <a:cxnLst/>
              <a:rect l="l" t="t" r="r" b="b"/>
              <a:pathLst>
                <a:path w="14478" h="14885" extrusionOk="0">
                  <a:moveTo>
                    <a:pt x="5273" y="304"/>
                  </a:moveTo>
                  <a:cubicBezTo>
                    <a:pt x="5328" y="304"/>
                    <a:pt x="5383" y="305"/>
                    <a:pt x="5438" y="307"/>
                  </a:cubicBezTo>
                  <a:cubicBezTo>
                    <a:pt x="7740" y="307"/>
                    <a:pt x="10308" y="1908"/>
                    <a:pt x="11943" y="4577"/>
                  </a:cubicBezTo>
                  <a:cubicBezTo>
                    <a:pt x="14144" y="8213"/>
                    <a:pt x="13811" y="12416"/>
                    <a:pt x="11242" y="13984"/>
                  </a:cubicBezTo>
                  <a:cubicBezTo>
                    <a:pt x="10572" y="14390"/>
                    <a:pt x="9817" y="14590"/>
                    <a:pt x="9013" y="14590"/>
                  </a:cubicBezTo>
                  <a:cubicBezTo>
                    <a:pt x="8297" y="14590"/>
                    <a:pt x="7542" y="14431"/>
                    <a:pt x="6772" y="14117"/>
                  </a:cubicBezTo>
                  <a:cubicBezTo>
                    <a:pt x="5004" y="13316"/>
                    <a:pt x="3537" y="11982"/>
                    <a:pt x="2536" y="10314"/>
                  </a:cubicBezTo>
                  <a:cubicBezTo>
                    <a:pt x="334" y="6678"/>
                    <a:pt x="668" y="2475"/>
                    <a:pt x="3237" y="874"/>
                  </a:cubicBezTo>
                  <a:cubicBezTo>
                    <a:pt x="3856" y="503"/>
                    <a:pt x="4561" y="304"/>
                    <a:pt x="5273" y="304"/>
                  </a:cubicBezTo>
                  <a:close/>
                  <a:moveTo>
                    <a:pt x="5458" y="0"/>
                  </a:moveTo>
                  <a:cubicBezTo>
                    <a:pt x="4620" y="0"/>
                    <a:pt x="3816" y="206"/>
                    <a:pt x="3103" y="641"/>
                  </a:cubicBezTo>
                  <a:cubicBezTo>
                    <a:pt x="368" y="2309"/>
                    <a:pt x="1" y="6712"/>
                    <a:pt x="2303" y="10448"/>
                  </a:cubicBezTo>
                  <a:cubicBezTo>
                    <a:pt x="3303" y="12182"/>
                    <a:pt x="4838" y="13550"/>
                    <a:pt x="6672" y="14384"/>
                  </a:cubicBezTo>
                  <a:cubicBezTo>
                    <a:pt x="7406" y="14717"/>
                    <a:pt x="8207" y="14884"/>
                    <a:pt x="9041" y="14884"/>
                  </a:cubicBezTo>
                  <a:cubicBezTo>
                    <a:pt x="9841" y="14884"/>
                    <a:pt x="10675" y="14684"/>
                    <a:pt x="11376" y="14250"/>
                  </a:cubicBezTo>
                  <a:cubicBezTo>
                    <a:pt x="14111" y="12583"/>
                    <a:pt x="14478" y="8179"/>
                    <a:pt x="12176" y="4443"/>
                  </a:cubicBezTo>
                  <a:cubicBezTo>
                    <a:pt x="10499" y="1657"/>
                    <a:pt x="7837" y="0"/>
                    <a:pt x="54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6"/>
            <p:cNvSpPr/>
            <p:nvPr/>
          </p:nvSpPr>
          <p:spPr>
            <a:xfrm>
              <a:off x="6291285" y="1052190"/>
              <a:ext cx="8511" cy="7974"/>
            </a:xfrm>
            <a:custGeom>
              <a:avLst/>
              <a:gdLst/>
              <a:ahLst/>
              <a:cxnLst/>
              <a:rect l="l" t="t" r="r" b="b"/>
              <a:pathLst>
                <a:path w="301" h="282" extrusionOk="0">
                  <a:moveTo>
                    <a:pt x="149" y="1"/>
                  </a:moveTo>
                  <a:cubicBezTo>
                    <a:pt x="112" y="1"/>
                    <a:pt x="81" y="24"/>
                    <a:pt x="34" y="48"/>
                  </a:cubicBezTo>
                  <a:cubicBezTo>
                    <a:pt x="1" y="115"/>
                    <a:pt x="1" y="181"/>
                    <a:pt x="34" y="248"/>
                  </a:cubicBezTo>
                  <a:cubicBezTo>
                    <a:pt x="67" y="282"/>
                    <a:pt x="101" y="282"/>
                    <a:pt x="134" y="282"/>
                  </a:cubicBezTo>
                  <a:lnTo>
                    <a:pt x="201" y="282"/>
                  </a:lnTo>
                  <a:cubicBezTo>
                    <a:pt x="234" y="282"/>
                    <a:pt x="234" y="248"/>
                    <a:pt x="268" y="248"/>
                  </a:cubicBezTo>
                  <a:cubicBezTo>
                    <a:pt x="301" y="181"/>
                    <a:pt x="301" y="115"/>
                    <a:pt x="268" y="48"/>
                  </a:cubicBezTo>
                  <a:cubicBezTo>
                    <a:pt x="234" y="15"/>
                    <a:pt x="234" y="15"/>
                    <a:pt x="201" y="15"/>
                  </a:cubicBezTo>
                  <a:cubicBezTo>
                    <a:pt x="181" y="5"/>
                    <a:pt x="165" y="1"/>
                    <a:pt x="1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6"/>
            <p:cNvSpPr/>
            <p:nvPr/>
          </p:nvSpPr>
          <p:spPr>
            <a:xfrm>
              <a:off x="6313933" y="1038449"/>
              <a:ext cx="182996" cy="98114"/>
            </a:xfrm>
            <a:custGeom>
              <a:avLst/>
              <a:gdLst/>
              <a:ahLst/>
              <a:cxnLst/>
              <a:rect l="l" t="t" r="r" b="b"/>
              <a:pathLst>
                <a:path w="6472" h="3470" extrusionOk="0">
                  <a:moveTo>
                    <a:pt x="1068" y="0"/>
                  </a:moveTo>
                  <a:cubicBezTo>
                    <a:pt x="1001" y="0"/>
                    <a:pt x="934" y="67"/>
                    <a:pt x="934" y="134"/>
                  </a:cubicBezTo>
                  <a:lnTo>
                    <a:pt x="934" y="167"/>
                  </a:lnTo>
                  <a:cubicBezTo>
                    <a:pt x="934" y="234"/>
                    <a:pt x="1001" y="267"/>
                    <a:pt x="1068" y="301"/>
                  </a:cubicBezTo>
                  <a:cubicBezTo>
                    <a:pt x="1134" y="301"/>
                    <a:pt x="1201" y="234"/>
                    <a:pt x="1201" y="134"/>
                  </a:cubicBezTo>
                  <a:cubicBezTo>
                    <a:pt x="1201" y="67"/>
                    <a:pt x="1134" y="0"/>
                    <a:pt x="1068" y="0"/>
                  </a:cubicBezTo>
                  <a:close/>
                  <a:moveTo>
                    <a:pt x="1950" y="92"/>
                  </a:moveTo>
                  <a:cubicBezTo>
                    <a:pt x="1879" y="92"/>
                    <a:pt x="1835" y="146"/>
                    <a:pt x="1835" y="200"/>
                  </a:cubicBezTo>
                  <a:cubicBezTo>
                    <a:pt x="1802" y="267"/>
                    <a:pt x="1868" y="367"/>
                    <a:pt x="1935" y="367"/>
                  </a:cubicBezTo>
                  <a:lnTo>
                    <a:pt x="1968" y="367"/>
                  </a:lnTo>
                  <a:cubicBezTo>
                    <a:pt x="2035" y="367"/>
                    <a:pt x="2102" y="334"/>
                    <a:pt x="2102" y="267"/>
                  </a:cubicBezTo>
                  <a:cubicBezTo>
                    <a:pt x="2102" y="200"/>
                    <a:pt x="2068" y="100"/>
                    <a:pt x="2002" y="100"/>
                  </a:cubicBezTo>
                  <a:cubicBezTo>
                    <a:pt x="1983" y="94"/>
                    <a:pt x="1966" y="92"/>
                    <a:pt x="1950" y="92"/>
                  </a:cubicBezTo>
                  <a:close/>
                  <a:moveTo>
                    <a:pt x="188" y="121"/>
                  </a:moveTo>
                  <a:cubicBezTo>
                    <a:pt x="169" y="121"/>
                    <a:pt x="150" y="125"/>
                    <a:pt x="134" y="134"/>
                  </a:cubicBezTo>
                  <a:cubicBezTo>
                    <a:pt x="67" y="134"/>
                    <a:pt x="0" y="234"/>
                    <a:pt x="34" y="301"/>
                  </a:cubicBezTo>
                  <a:cubicBezTo>
                    <a:pt x="67" y="367"/>
                    <a:pt x="100" y="401"/>
                    <a:pt x="167" y="401"/>
                  </a:cubicBezTo>
                  <a:lnTo>
                    <a:pt x="200" y="401"/>
                  </a:lnTo>
                  <a:cubicBezTo>
                    <a:pt x="267" y="367"/>
                    <a:pt x="334" y="301"/>
                    <a:pt x="301" y="234"/>
                  </a:cubicBezTo>
                  <a:cubicBezTo>
                    <a:pt x="301" y="159"/>
                    <a:pt x="244" y="121"/>
                    <a:pt x="188" y="121"/>
                  </a:cubicBezTo>
                  <a:close/>
                  <a:moveTo>
                    <a:pt x="2816" y="354"/>
                  </a:moveTo>
                  <a:cubicBezTo>
                    <a:pt x="2769" y="354"/>
                    <a:pt x="2727" y="385"/>
                    <a:pt x="2702" y="434"/>
                  </a:cubicBezTo>
                  <a:cubicBezTo>
                    <a:pt x="2669" y="501"/>
                    <a:pt x="2702" y="601"/>
                    <a:pt x="2769" y="634"/>
                  </a:cubicBezTo>
                  <a:lnTo>
                    <a:pt x="2836" y="634"/>
                  </a:lnTo>
                  <a:cubicBezTo>
                    <a:pt x="2902" y="634"/>
                    <a:pt x="2936" y="601"/>
                    <a:pt x="2969" y="567"/>
                  </a:cubicBezTo>
                  <a:cubicBezTo>
                    <a:pt x="3002" y="467"/>
                    <a:pt x="2969" y="401"/>
                    <a:pt x="2869" y="367"/>
                  </a:cubicBezTo>
                  <a:cubicBezTo>
                    <a:pt x="2851" y="358"/>
                    <a:pt x="2833" y="354"/>
                    <a:pt x="2816" y="354"/>
                  </a:cubicBezTo>
                  <a:close/>
                  <a:moveTo>
                    <a:pt x="3631" y="748"/>
                  </a:moveTo>
                  <a:cubicBezTo>
                    <a:pt x="3592" y="748"/>
                    <a:pt x="3557" y="771"/>
                    <a:pt x="3536" y="834"/>
                  </a:cubicBezTo>
                  <a:cubicBezTo>
                    <a:pt x="3469" y="901"/>
                    <a:pt x="3503" y="968"/>
                    <a:pt x="3570" y="1001"/>
                  </a:cubicBezTo>
                  <a:lnTo>
                    <a:pt x="3570" y="1034"/>
                  </a:lnTo>
                  <a:lnTo>
                    <a:pt x="3636" y="1034"/>
                  </a:lnTo>
                  <a:cubicBezTo>
                    <a:pt x="3703" y="1034"/>
                    <a:pt x="3736" y="1001"/>
                    <a:pt x="3770" y="968"/>
                  </a:cubicBezTo>
                  <a:cubicBezTo>
                    <a:pt x="3803" y="901"/>
                    <a:pt x="3770" y="801"/>
                    <a:pt x="3703" y="768"/>
                  </a:cubicBezTo>
                  <a:cubicBezTo>
                    <a:pt x="3679" y="755"/>
                    <a:pt x="3654" y="748"/>
                    <a:pt x="3631" y="748"/>
                  </a:cubicBezTo>
                  <a:close/>
                  <a:moveTo>
                    <a:pt x="4411" y="1246"/>
                  </a:moveTo>
                  <a:cubicBezTo>
                    <a:pt x="4365" y="1246"/>
                    <a:pt x="4323" y="1262"/>
                    <a:pt x="4303" y="1301"/>
                  </a:cubicBezTo>
                  <a:cubicBezTo>
                    <a:pt x="4237" y="1368"/>
                    <a:pt x="4270" y="1435"/>
                    <a:pt x="4303" y="1501"/>
                  </a:cubicBezTo>
                  <a:lnTo>
                    <a:pt x="4337" y="1501"/>
                  </a:lnTo>
                  <a:cubicBezTo>
                    <a:pt x="4337" y="1535"/>
                    <a:pt x="4370" y="1535"/>
                    <a:pt x="4403" y="1535"/>
                  </a:cubicBezTo>
                  <a:cubicBezTo>
                    <a:pt x="4437" y="1535"/>
                    <a:pt x="4504" y="1501"/>
                    <a:pt x="4504" y="1468"/>
                  </a:cubicBezTo>
                  <a:cubicBezTo>
                    <a:pt x="4570" y="1401"/>
                    <a:pt x="4537" y="1301"/>
                    <a:pt x="4504" y="1268"/>
                  </a:cubicBezTo>
                  <a:cubicBezTo>
                    <a:pt x="4476" y="1254"/>
                    <a:pt x="4443" y="1246"/>
                    <a:pt x="4411" y="1246"/>
                  </a:cubicBezTo>
                  <a:close/>
                  <a:moveTo>
                    <a:pt x="5104" y="1818"/>
                  </a:moveTo>
                  <a:cubicBezTo>
                    <a:pt x="5071" y="1818"/>
                    <a:pt x="5037" y="1835"/>
                    <a:pt x="5004" y="1868"/>
                  </a:cubicBezTo>
                  <a:cubicBezTo>
                    <a:pt x="4937" y="1935"/>
                    <a:pt x="4937" y="2002"/>
                    <a:pt x="5004" y="2068"/>
                  </a:cubicBezTo>
                  <a:cubicBezTo>
                    <a:pt x="5037" y="2102"/>
                    <a:pt x="5071" y="2102"/>
                    <a:pt x="5104" y="2102"/>
                  </a:cubicBezTo>
                  <a:cubicBezTo>
                    <a:pt x="5137" y="2102"/>
                    <a:pt x="5171" y="2102"/>
                    <a:pt x="5204" y="2068"/>
                  </a:cubicBezTo>
                  <a:cubicBezTo>
                    <a:pt x="5271" y="2002"/>
                    <a:pt x="5271" y="1935"/>
                    <a:pt x="5204" y="1868"/>
                  </a:cubicBezTo>
                  <a:cubicBezTo>
                    <a:pt x="5171" y="1835"/>
                    <a:pt x="5137" y="1818"/>
                    <a:pt x="5104" y="1818"/>
                  </a:cubicBezTo>
                  <a:close/>
                  <a:moveTo>
                    <a:pt x="5738" y="2485"/>
                  </a:moveTo>
                  <a:cubicBezTo>
                    <a:pt x="5704" y="2485"/>
                    <a:pt x="5671" y="2502"/>
                    <a:pt x="5638" y="2535"/>
                  </a:cubicBezTo>
                  <a:cubicBezTo>
                    <a:pt x="5571" y="2569"/>
                    <a:pt x="5571" y="2669"/>
                    <a:pt x="5638" y="2736"/>
                  </a:cubicBezTo>
                  <a:cubicBezTo>
                    <a:pt x="5671" y="2736"/>
                    <a:pt x="5704" y="2769"/>
                    <a:pt x="5738" y="2769"/>
                  </a:cubicBezTo>
                  <a:cubicBezTo>
                    <a:pt x="5771" y="2769"/>
                    <a:pt x="5804" y="2736"/>
                    <a:pt x="5838" y="2736"/>
                  </a:cubicBezTo>
                  <a:cubicBezTo>
                    <a:pt x="5905" y="2669"/>
                    <a:pt x="5905" y="2569"/>
                    <a:pt x="5838" y="2535"/>
                  </a:cubicBezTo>
                  <a:cubicBezTo>
                    <a:pt x="5804" y="2502"/>
                    <a:pt x="5771" y="2485"/>
                    <a:pt x="5738" y="2485"/>
                  </a:cubicBezTo>
                  <a:close/>
                  <a:moveTo>
                    <a:pt x="6321" y="3181"/>
                  </a:moveTo>
                  <a:cubicBezTo>
                    <a:pt x="6293" y="3181"/>
                    <a:pt x="6266" y="3189"/>
                    <a:pt x="6238" y="3203"/>
                  </a:cubicBezTo>
                  <a:cubicBezTo>
                    <a:pt x="6171" y="3269"/>
                    <a:pt x="6138" y="3336"/>
                    <a:pt x="6205" y="3403"/>
                  </a:cubicBezTo>
                  <a:cubicBezTo>
                    <a:pt x="6238" y="3436"/>
                    <a:pt x="6271" y="3469"/>
                    <a:pt x="6305" y="3469"/>
                  </a:cubicBezTo>
                  <a:cubicBezTo>
                    <a:pt x="6338" y="3469"/>
                    <a:pt x="6372" y="3469"/>
                    <a:pt x="6405" y="3436"/>
                  </a:cubicBezTo>
                  <a:cubicBezTo>
                    <a:pt x="6472" y="3403"/>
                    <a:pt x="6472" y="3303"/>
                    <a:pt x="6438" y="3236"/>
                  </a:cubicBezTo>
                  <a:cubicBezTo>
                    <a:pt x="6399" y="3197"/>
                    <a:pt x="6360" y="3181"/>
                    <a:pt x="6321" y="318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6"/>
            <p:cNvSpPr/>
            <p:nvPr/>
          </p:nvSpPr>
          <p:spPr>
            <a:xfrm>
              <a:off x="6502556" y="1150305"/>
              <a:ext cx="7578" cy="7945"/>
            </a:xfrm>
            <a:custGeom>
              <a:avLst/>
              <a:gdLst/>
              <a:ahLst/>
              <a:cxnLst/>
              <a:rect l="l" t="t" r="r" b="b"/>
              <a:pathLst>
                <a:path w="268" h="281" extrusionOk="0">
                  <a:moveTo>
                    <a:pt x="125" y="0"/>
                  </a:moveTo>
                  <a:cubicBezTo>
                    <a:pt x="107" y="0"/>
                    <a:pt x="87" y="4"/>
                    <a:pt x="67" y="14"/>
                  </a:cubicBezTo>
                  <a:lnTo>
                    <a:pt x="34" y="47"/>
                  </a:lnTo>
                  <a:cubicBezTo>
                    <a:pt x="34" y="47"/>
                    <a:pt x="1" y="81"/>
                    <a:pt x="1" y="81"/>
                  </a:cubicBezTo>
                  <a:cubicBezTo>
                    <a:pt x="1" y="114"/>
                    <a:pt x="1" y="114"/>
                    <a:pt x="1" y="147"/>
                  </a:cubicBezTo>
                  <a:cubicBezTo>
                    <a:pt x="1" y="147"/>
                    <a:pt x="1" y="181"/>
                    <a:pt x="1" y="214"/>
                  </a:cubicBezTo>
                  <a:lnTo>
                    <a:pt x="34" y="214"/>
                  </a:lnTo>
                  <a:cubicBezTo>
                    <a:pt x="67" y="247"/>
                    <a:pt x="101" y="281"/>
                    <a:pt x="168" y="281"/>
                  </a:cubicBezTo>
                  <a:cubicBezTo>
                    <a:pt x="168" y="281"/>
                    <a:pt x="201" y="247"/>
                    <a:pt x="234" y="247"/>
                  </a:cubicBezTo>
                  <a:cubicBezTo>
                    <a:pt x="234" y="214"/>
                    <a:pt x="268" y="214"/>
                    <a:pt x="268" y="214"/>
                  </a:cubicBezTo>
                  <a:cubicBezTo>
                    <a:pt x="268" y="181"/>
                    <a:pt x="268" y="147"/>
                    <a:pt x="268" y="147"/>
                  </a:cubicBezTo>
                  <a:cubicBezTo>
                    <a:pt x="268" y="114"/>
                    <a:pt x="268" y="114"/>
                    <a:pt x="268" y="81"/>
                  </a:cubicBezTo>
                  <a:cubicBezTo>
                    <a:pt x="268" y="81"/>
                    <a:pt x="234" y="47"/>
                    <a:pt x="234" y="47"/>
                  </a:cubicBezTo>
                  <a:cubicBezTo>
                    <a:pt x="211" y="24"/>
                    <a:pt x="170" y="0"/>
                    <a:pt x="1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6"/>
            <p:cNvSpPr/>
            <p:nvPr/>
          </p:nvSpPr>
          <p:spPr>
            <a:xfrm>
              <a:off x="6619529" y="889496"/>
              <a:ext cx="1295928" cy="925215"/>
            </a:xfrm>
            <a:custGeom>
              <a:avLst/>
              <a:gdLst/>
              <a:ahLst/>
              <a:cxnLst/>
              <a:rect l="l" t="t" r="r" b="b"/>
              <a:pathLst>
                <a:path w="45833" h="32722" extrusionOk="0">
                  <a:moveTo>
                    <a:pt x="12402" y="1"/>
                  </a:moveTo>
                  <a:cubicBezTo>
                    <a:pt x="8087" y="1"/>
                    <a:pt x="4109" y="641"/>
                    <a:pt x="1268" y="1966"/>
                  </a:cubicBezTo>
                  <a:cubicBezTo>
                    <a:pt x="334" y="2400"/>
                    <a:pt x="0" y="3500"/>
                    <a:pt x="500" y="4368"/>
                  </a:cubicBezTo>
                  <a:cubicBezTo>
                    <a:pt x="2068" y="7003"/>
                    <a:pt x="3002" y="11940"/>
                    <a:pt x="2435" y="15175"/>
                  </a:cubicBezTo>
                  <a:cubicBezTo>
                    <a:pt x="2268" y="16176"/>
                    <a:pt x="3002" y="17110"/>
                    <a:pt x="4003" y="17177"/>
                  </a:cubicBezTo>
                  <a:cubicBezTo>
                    <a:pt x="14677" y="18178"/>
                    <a:pt x="23684" y="23715"/>
                    <a:pt x="29288" y="32721"/>
                  </a:cubicBezTo>
                  <a:cubicBezTo>
                    <a:pt x="29521" y="25416"/>
                    <a:pt x="40662" y="19278"/>
                    <a:pt x="45833" y="13741"/>
                  </a:cubicBezTo>
                  <a:cubicBezTo>
                    <a:pt x="41763" y="7904"/>
                    <a:pt x="27853" y="1833"/>
                    <a:pt x="19848" y="598"/>
                  </a:cubicBezTo>
                  <a:cubicBezTo>
                    <a:pt x="17353" y="203"/>
                    <a:pt x="14825" y="1"/>
                    <a:pt x="12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6"/>
            <p:cNvSpPr/>
            <p:nvPr/>
          </p:nvSpPr>
          <p:spPr>
            <a:xfrm>
              <a:off x="7376875" y="4046230"/>
              <a:ext cx="964913" cy="425397"/>
            </a:xfrm>
            <a:custGeom>
              <a:avLst/>
              <a:gdLst/>
              <a:ahLst/>
              <a:cxnLst/>
              <a:rect l="l" t="t" r="r" b="b"/>
              <a:pathLst>
                <a:path w="34126" h="15045" extrusionOk="0">
                  <a:moveTo>
                    <a:pt x="8907" y="0"/>
                  </a:moveTo>
                  <a:cubicBezTo>
                    <a:pt x="1" y="0"/>
                    <a:pt x="2436" y="15045"/>
                    <a:pt x="2436" y="15045"/>
                  </a:cubicBezTo>
                  <a:lnTo>
                    <a:pt x="30222" y="15045"/>
                  </a:lnTo>
                  <a:cubicBezTo>
                    <a:pt x="33091" y="15045"/>
                    <a:pt x="34125" y="11242"/>
                    <a:pt x="31623" y="9807"/>
                  </a:cubicBezTo>
                  <a:cubicBezTo>
                    <a:pt x="23985" y="5471"/>
                    <a:pt x="13477" y="0"/>
                    <a:pt x="89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6"/>
            <p:cNvSpPr/>
            <p:nvPr/>
          </p:nvSpPr>
          <p:spPr>
            <a:xfrm>
              <a:off x="7365565" y="4127351"/>
              <a:ext cx="434841" cy="299008"/>
            </a:xfrm>
            <a:custGeom>
              <a:avLst/>
              <a:gdLst/>
              <a:ahLst/>
              <a:cxnLst/>
              <a:rect l="l" t="t" r="r" b="b"/>
              <a:pathLst>
                <a:path w="15379" h="10575" extrusionOk="0">
                  <a:moveTo>
                    <a:pt x="15378" y="0"/>
                  </a:moveTo>
                  <a:lnTo>
                    <a:pt x="468" y="601"/>
                  </a:lnTo>
                  <a:lnTo>
                    <a:pt x="1" y="10574"/>
                  </a:lnTo>
                  <a:cubicBezTo>
                    <a:pt x="13043" y="8440"/>
                    <a:pt x="15378" y="0"/>
                    <a:pt x="15378"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6"/>
            <p:cNvSpPr/>
            <p:nvPr/>
          </p:nvSpPr>
          <p:spPr>
            <a:xfrm>
              <a:off x="6802497" y="2904995"/>
              <a:ext cx="1337436" cy="1338397"/>
            </a:xfrm>
            <a:custGeom>
              <a:avLst/>
              <a:gdLst/>
              <a:ahLst/>
              <a:cxnLst/>
              <a:rect l="l" t="t" r="r" b="b"/>
              <a:pathLst>
                <a:path w="47301" h="47335" extrusionOk="0">
                  <a:moveTo>
                    <a:pt x="23651" y="0"/>
                  </a:moveTo>
                  <a:cubicBezTo>
                    <a:pt x="10575" y="0"/>
                    <a:pt x="0" y="10608"/>
                    <a:pt x="0" y="23684"/>
                  </a:cubicBezTo>
                  <a:cubicBezTo>
                    <a:pt x="0" y="36727"/>
                    <a:pt x="10575" y="47334"/>
                    <a:pt x="23651" y="47334"/>
                  </a:cubicBezTo>
                  <a:cubicBezTo>
                    <a:pt x="36727" y="47334"/>
                    <a:pt x="47301" y="36727"/>
                    <a:pt x="47301" y="23684"/>
                  </a:cubicBezTo>
                  <a:cubicBezTo>
                    <a:pt x="47301" y="10608"/>
                    <a:pt x="36727" y="0"/>
                    <a:pt x="236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6"/>
            <p:cNvSpPr/>
            <p:nvPr/>
          </p:nvSpPr>
          <p:spPr>
            <a:xfrm>
              <a:off x="7092033" y="3233296"/>
              <a:ext cx="1033762" cy="967542"/>
            </a:xfrm>
            <a:custGeom>
              <a:avLst/>
              <a:gdLst/>
              <a:ahLst/>
              <a:cxnLst/>
              <a:rect l="l" t="t" r="r" b="b"/>
              <a:pathLst>
                <a:path w="36561" h="34219" extrusionOk="0">
                  <a:moveTo>
                    <a:pt x="20996" y="1"/>
                  </a:moveTo>
                  <a:cubicBezTo>
                    <a:pt x="15866" y="1"/>
                    <a:pt x="10414" y="2496"/>
                    <a:pt x="6472" y="7169"/>
                  </a:cubicBezTo>
                  <a:cubicBezTo>
                    <a:pt x="1" y="14875"/>
                    <a:pt x="34" y="25583"/>
                    <a:pt x="6572" y="31053"/>
                  </a:cubicBezTo>
                  <a:cubicBezTo>
                    <a:pt x="9115" y="33191"/>
                    <a:pt x="12274" y="34219"/>
                    <a:pt x="15565" y="34219"/>
                  </a:cubicBezTo>
                  <a:cubicBezTo>
                    <a:pt x="20695" y="34219"/>
                    <a:pt x="26147" y="31724"/>
                    <a:pt x="30089" y="27050"/>
                  </a:cubicBezTo>
                  <a:cubicBezTo>
                    <a:pt x="36560" y="19345"/>
                    <a:pt x="36527" y="8637"/>
                    <a:pt x="29989" y="3166"/>
                  </a:cubicBezTo>
                  <a:cubicBezTo>
                    <a:pt x="27447" y="1028"/>
                    <a:pt x="24288" y="1"/>
                    <a:pt x="209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6"/>
            <p:cNvSpPr/>
            <p:nvPr/>
          </p:nvSpPr>
          <p:spPr>
            <a:xfrm>
              <a:off x="6828906" y="3162467"/>
              <a:ext cx="453701" cy="825319"/>
            </a:xfrm>
            <a:custGeom>
              <a:avLst/>
              <a:gdLst/>
              <a:ahLst/>
              <a:cxnLst/>
              <a:rect l="l" t="t" r="r" b="b"/>
              <a:pathLst>
                <a:path w="16046" h="29189" extrusionOk="0">
                  <a:moveTo>
                    <a:pt x="8006" y="401"/>
                  </a:moveTo>
                  <a:lnTo>
                    <a:pt x="8006" y="434"/>
                  </a:lnTo>
                  <a:cubicBezTo>
                    <a:pt x="12209" y="434"/>
                    <a:pt x="15578" y="6739"/>
                    <a:pt x="15578" y="14545"/>
                  </a:cubicBezTo>
                  <a:cubicBezTo>
                    <a:pt x="15578" y="22350"/>
                    <a:pt x="12209" y="28688"/>
                    <a:pt x="8006" y="28688"/>
                  </a:cubicBezTo>
                  <a:cubicBezTo>
                    <a:pt x="3836" y="28688"/>
                    <a:pt x="467" y="22350"/>
                    <a:pt x="467" y="14545"/>
                  </a:cubicBezTo>
                  <a:cubicBezTo>
                    <a:pt x="467" y="6739"/>
                    <a:pt x="3836" y="401"/>
                    <a:pt x="8006" y="401"/>
                  </a:cubicBezTo>
                  <a:close/>
                  <a:moveTo>
                    <a:pt x="8006" y="1"/>
                  </a:moveTo>
                  <a:cubicBezTo>
                    <a:pt x="3603" y="1"/>
                    <a:pt x="0" y="6539"/>
                    <a:pt x="0" y="14578"/>
                  </a:cubicBezTo>
                  <a:cubicBezTo>
                    <a:pt x="0" y="22617"/>
                    <a:pt x="3603" y="29188"/>
                    <a:pt x="8006" y="29188"/>
                  </a:cubicBezTo>
                  <a:cubicBezTo>
                    <a:pt x="12443" y="29188"/>
                    <a:pt x="16045" y="22617"/>
                    <a:pt x="16045" y="14578"/>
                  </a:cubicBezTo>
                  <a:cubicBezTo>
                    <a:pt x="16045" y="6539"/>
                    <a:pt x="12443" y="1"/>
                    <a:pt x="8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6"/>
            <p:cNvSpPr/>
            <p:nvPr/>
          </p:nvSpPr>
          <p:spPr>
            <a:xfrm>
              <a:off x="7048659" y="3212711"/>
              <a:ext cx="13233" cy="12978"/>
            </a:xfrm>
            <a:custGeom>
              <a:avLst/>
              <a:gdLst/>
              <a:ahLst/>
              <a:cxnLst/>
              <a:rect l="l" t="t" r="r" b="b"/>
              <a:pathLst>
                <a:path w="468" h="459" extrusionOk="0">
                  <a:moveTo>
                    <a:pt x="238" y="0"/>
                  </a:moveTo>
                  <a:cubicBezTo>
                    <a:pt x="209" y="0"/>
                    <a:pt x="184" y="8"/>
                    <a:pt x="167" y="25"/>
                  </a:cubicBezTo>
                  <a:cubicBezTo>
                    <a:pt x="134" y="25"/>
                    <a:pt x="101" y="58"/>
                    <a:pt x="101" y="92"/>
                  </a:cubicBezTo>
                  <a:cubicBezTo>
                    <a:pt x="67" y="92"/>
                    <a:pt x="34" y="125"/>
                    <a:pt x="34" y="158"/>
                  </a:cubicBezTo>
                  <a:cubicBezTo>
                    <a:pt x="1" y="192"/>
                    <a:pt x="1" y="259"/>
                    <a:pt x="34" y="325"/>
                  </a:cubicBezTo>
                  <a:cubicBezTo>
                    <a:pt x="67" y="392"/>
                    <a:pt x="101" y="425"/>
                    <a:pt x="167" y="459"/>
                  </a:cubicBezTo>
                  <a:lnTo>
                    <a:pt x="334" y="459"/>
                  </a:lnTo>
                  <a:cubicBezTo>
                    <a:pt x="367" y="425"/>
                    <a:pt x="401" y="425"/>
                    <a:pt x="401" y="392"/>
                  </a:cubicBezTo>
                  <a:cubicBezTo>
                    <a:pt x="434" y="392"/>
                    <a:pt x="434" y="359"/>
                    <a:pt x="468" y="325"/>
                  </a:cubicBezTo>
                  <a:cubicBezTo>
                    <a:pt x="468" y="259"/>
                    <a:pt x="468" y="192"/>
                    <a:pt x="468" y="158"/>
                  </a:cubicBezTo>
                  <a:cubicBezTo>
                    <a:pt x="434" y="92"/>
                    <a:pt x="401" y="58"/>
                    <a:pt x="334" y="25"/>
                  </a:cubicBezTo>
                  <a:cubicBezTo>
                    <a:pt x="301" y="8"/>
                    <a:pt x="267" y="0"/>
                    <a:pt x="2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6"/>
            <p:cNvSpPr/>
            <p:nvPr/>
          </p:nvSpPr>
          <p:spPr>
            <a:xfrm>
              <a:off x="7086378" y="3220600"/>
              <a:ext cx="153788" cy="321063"/>
            </a:xfrm>
            <a:custGeom>
              <a:avLst/>
              <a:gdLst/>
              <a:ahLst/>
              <a:cxnLst/>
              <a:rect l="l" t="t" r="r" b="b"/>
              <a:pathLst>
                <a:path w="5439" h="11355" extrusionOk="0">
                  <a:moveTo>
                    <a:pt x="275" y="1"/>
                  </a:moveTo>
                  <a:cubicBezTo>
                    <a:pt x="177" y="1"/>
                    <a:pt x="93" y="44"/>
                    <a:pt x="68" y="146"/>
                  </a:cubicBezTo>
                  <a:cubicBezTo>
                    <a:pt x="1" y="246"/>
                    <a:pt x="68" y="380"/>
                    <a:pt x="168" y="447"/>
                  </a:cubicBezTo>
                  <a:lnTo>
                    <a:pt x="268" y="447"/>
                  </a:lnTo>
                  <a:cubicBezTo>
                    <a:pt x="368" y="447"/>
                    <a:pt x="434" y="413"/>
                    <a:pt x="468" y="313"/>
                  </a:cubicBezTo>
                  <a:cubicBezTo>
                    <a:pt x="535" y="213"/>
                    <a:pt x="468" y="80"/>
                    <a:pt x="368" y="13"/>
                  </a:cubicBezTo>
                  <a:cubicBezTo>
                    <a:pt x="336" y="5"/>
                    <a:pt x="305" y="1"/>
                    <a:pt x="275" y="1"/>
                  </a:cubicBezTo>
                  <a:close/>
                  <a:moveTo>
                    <a:pt x="1423" y="734"/>
                  </a:moveTo>
                  <a:cubicBezTo>
                    <a:pt x="1362" y="734"/>
                    <a:pt x="1305" y="758"/>
                    <a:pt x="1268" y="813"/>
                  </a:cubicBezTo>
                  <a:cubicBezTo>
                    <a:pt x="1168" y="914"/>
                    <a:pt x="1168" y="1047"/>
                    <a:pt x="1268" y="1147"/>
                  </a:cubicBezTo>
                  <a:cubicBezTo>
                    <a:pt x="1302" y="1180"/>
                    <a:pt x="1368" y="1180"/>
                    <a:pt x="1402" y="1214"/>
                  </a:cubicBezTo>
                  <a:cubicBezTo>
                    <a:pt x="1469" y="1180"/>
                    <a:pt x="1535" y="1180"/>
                    <a:pt x="1569" y="1114"/>
                  </a:cubicBezTo>
                  <a:cubicBezTo>
                    <a:pt x="1669" y="1014"/>
                    <a:pt x="1669" y="880"/>
                    <a:pt x="1569" y="780"/>
                  </a:cubicBezTo>
                  <a:cubicBezTo>
                    <a:pt x="1524" y="750"/>
                    <a:pt x="1472" y="734"/>
                    <a:pt x="1423" y="734"/>
                  </a:cubicBezTo>
                  <a:close/>
                  <a:moveTo>
                    <a:pt x="2352" y="1746"/>
                  </a:moveTo>
                  <a:cubicBezTo>
                    <a:pt x="2311" y="1746"/>
                    <a:pt x="2271" y="1757"/>
                    <a:pt x="2236" y="1781"/>
                  </a:cubicBezTo>
                  <a:cubicBezTo>
                    <a:pt x="2136" y="1881"/>
                    <a:pt x="2102" y="2014"/>
                    <a:pt x="2202" y="2114"/>
                  </a:cubicBezTo>
                  <a:cubicBezTo>
                    <a:pt x="2236" y="2181"/>
                    <a:pt x="2302" y="2214"/>
                    <a:pt x="2369" y="2214"/>
                  </a:cubicBezTo>
                  <a:cubicBezTo>
                    <a:pt x="2436" y="2214"/>
                    <a:pt x="2469" y="2181"/>
                    <a:pt x="2503" y="2148"/>
                  </a:cubicBezTo>
                  <a:cubicBezTo>
                    <a:pt x="2603" y="2081"/>
                    <a:pt x="2636" y="1948"/>
                    <a:pt x="2569" y="1848"/>
                  </a:cubicBezTo>
                  <a:cubicBezTo>
                    <a:pt x="2505" y="1783"/>
                    <a:pt x="2426" y="1746"/>
                    <a:pt x="2352" y="1746"/>
                  </a:cubicBezTo>
                  <a:close/>
                  <a:moveTo>
                    <a:pt x="3116" y="2902"/>
                  </a:moveTo>
                  <a:cubicBezTo>
                    <a:pt x="3088" y="2902"/>
                    <a:pt x="3061" y="2907"/>
                    <a:pt x="3036" y="2915"/>
                  </a:cubicBezTo>
                  <a:cubicBezTo>
                    <a:pt x="2903" y="2982"/>
                    <a:pt x="2870" y="3148"/>
                    <a:pt x="2936" y="3249"/>
                  </a:cubicBezTo>
                  <a:cubicBezTo>
                    <a:pt x="2970" y="3315"/>
                    <a:pt x="3036" y="3349"/>
                    <a:pt x="3136" y="3349"/>
                  </a:cubicBezTo>
                  <a:cubicBezTo>
                    <a:pt x="3170" y="3349"/>
                    <a:pt x="3203" y="3349"/>
                    <a:pt x="3236" y="3315"/>
                  </a:cubicBezTo>
                  <a:cubicBezTo>
                    <a:pt x="3370" y="3282"/>
                    <a:pt x="3403" y="3115"/>
                    <a:pt x="3337" y="3015"/>
                  </a:cubicBezTo>
                  <a:cubicBezTo>
                    <a:pt x="3287" y="2940"/>
                    <a:pt x="3199" y="2902"/>
                    <a:pt x="3116" y="2902"/>
                  </a:cubicBezTo>
                  <a:close/>
                  <a:moveTo>
                    <a:pt x="3726" y="4141"/>
                  </a:moveTo>
                  <a:cubicBezTo>
                    <a:pt x="3707" y="4141"/>
                    <a:pt x="3688" y="4143"/>
                    <a:pt x="3670" y="4149"/>
                  </a:cubicBezTo>
                  <a:cubicBezTo>
                    <a:pt x="3537" y="4216"/>
                    <a:pt x="3503" y="4349"/>
                    <a:pt x="3537" y="4449"/>
                  </a:cubicBezTo>
                  <a:cubicBezTo>
                    <a:pt x="3570" y="4549"/>
                    <a:pt x="3670" y="4583"/>
                    <a:pt x="3737" y="4583"/>
                  </a:cubicBezTo>
                  <a:lnTo>
                    <a:pt x="3837" y="4583"/>
                  </a:lnTo>
                  <a:cubicBezTo>
                    <a:pt x="3937" y="4549"/>
                    <a:pt x="4004" y="4416"/>
                    <a:pt x="3970" y="4283"/>
                  </a:cubicBezTo>
                  <a:cubicBezTo>
                    <a:pt x="3915" y="4200"/>
                    <a:pt x="3815" y="4141"/>
                    <a:pt x="3726" y="4141"/>
                  </a:cubicBezTo>
                  <a:close/>
                  <a:moveTo>
                    <a:pt x="4224" y="5442"/>
                  </a:moveTo>
                  <a:cubicBezTo>
                    <a:pt x="4206" y="5442"/>
                    <a:pt x="4188" y="5444"/>
                    <a:pt x="4170" y="5450"/>
                  </a:cubicBezTo>
                  <a:cubicBezTo>
                    <a:pt x="4037" y="5483"/>
                    <a:pt x="3970" y="5617"/>
                    <a:pt x="4004" y="5750"/>
                  </a:cubicBezTo>
                  <a:cubicBezTo>
                    <a:pt x="4037" y="5850"/>
                    <a:pt x="4137" y="5884"/>
                    <a:pt x="4237" y="5884"/>
                  </a:cubicBezTo>
                  <a:lnTo>
                    <a:pt x="4304" y="5884"/>
                  </a:lnTo>
                  <a:cubicBezTo>
                    <a:pt x="4437" y="5850"/>
                    <a:pt x="4504" y="5717"/>
                    <a:pt x="4437" y="5617"/>
                  </a:cubicBezTo>
                  <a:cubicBezTo>
                    <a:pt x="4410" y="5506"/>
                    <a:pt x="4313" y="5442"/>
                    <a:pt x="4224" y="5442"/>
                  </a:cubicBezTo>
                  <a:close/>
                  <a:moveTo>
                    <a:pt x="4625" y="6776"/>
                  </a:moveTo>
                  <a:cubicBezTo>
                    <a:pt x="4606" y="6776"/>
                    <a:pt x="4588" y="6779"/>
                    <a:pt x="4571" y="6784"/>
                  </a:cubicBezTo>
                  <a:cubicBezTo>
                    <a:pt x="4437" y="6818"/>
                    <a:pt x="4371" y="6951"/>
                    <a:pt x="4404" y="7051"/>
                  </a:cubicBezTo>
                  <a:cubicBezTo>
                    <a:pt x="4404" y="7151"/>
                    <a:pt x="4504" y="7218"/>
                    <a:pt x="4604" y="7218"/>
                  </a:cubicBezTo>
                  <a:lnTo>
                    <a:pt x="4671" y="7218"/>
                  </a:lnTo>
                  <a:cubicBezTo>
                    <a:pt x="4771" y="7185"/>
                    <a:pt x="4871" y="7085"/>
                    <a:pt x="4838" y="6951"/>
                  </a:cubicBezTo>
                  <a:cubicBezTo>
                    <a:pt x="4810" y="6841"/>
                    <a:pt x="4714" y="6776"/>
                    <a:pt x="4625" y="6776"/>
                  </a:cubicBezTo>
                  <a:close/>
                  <a:moveTo>
                    <a:pt x="4925" y="8144"/>
                  </a:moveTo>
                  <a:cubicBezTo>
                    <a:pt x="4906" y="8144"/>
                    <a:pt x="4888" y="8146"/>
                    <a:pt x="4871" y="8152"/>
                  </a:cubicBezTo>
                  <a:cubicBezTo>
                    <a:pt x="4738" y="8152"/>
                    <a:pt x="4637" y="8286"/>
                    <a:pt x="4671" y="8419"/>
                  </a:cubicBezTo>
                  <a:cubicBezTo>
                    <a:pt x="4704" y="8519"/>
                    <a:pt x="4804" y="8586"/>
                    <a:pt x="4904" y="8586"/>
                  </a:cubicBezTo>
                  <a:lnTo>
                    <a:pt x="4938" y="8586"/>
                  </a:lnTo>
                  <a:cubicBezTo>
                    <a:pt x="5071" y="8552"/>
                    <a:pt x="5138" y="8452"/>
                    <a:pt x="5138" y="8319"/>
                  </a:cubicBezTo>
                  <a:cubicBezTo>
                    <a:pt x="5110" y="8208"/>
                    <a:pt x="5014" y="8144"/>
                    <a:pt x="4925" y="8144"/>
                  </a:cubicBezTo>
                  <a:close/>
                  <a:moveTo>
                    <a:pt x="5122" y="9513"/>
                  </a:moveTo>
                  <a:cubicBezTo>
                    <a:pt x="5106" y="9513"/>
                    <a:pt x="5089" y="9515"/>
                    <a:pt x="5071" y="9520"/>
                  </a:cubicBezTo>
                  <a:cubicBezTo>
                    <a:pt x="4938" y="9520"/>
                    <a:pt x="4871" y="9620"/>
                    <a:pt x="4871" y="9753"/>
                  </a:cubicBezTo>
                  <a:cubicBezTo>
                    <a:pt x="4871" y="9887"/>
                    <a:pt x="4971" y="9953"/>
                    <a:pt x="5104" y="9953"/>
                  </a:cubicBezTo>
                  <a:lnTo>
                    <a:pt x="5138" y="9953"/>
                  </a:lnTo>
                  <a:cubicBezTo>
                    <a:pt x="5238" y="9953"/>
                    <a:pt x="5338" y="9820"/>
                    <a:pt x="5338" y="9720"/>
                  </a:cubicBezTo>
                  <a:cubicBezTo>
                    <a:pt x="5309" y="9604"/>
                    <a:pt x="5230" y="9513"/>
                    <a:pt x="5122" y="9513"/>
                  </a:cubicBezTo>
                  <a:close/>
                  <a:moveTo>
                    <a:pt x="5205" y="10887"/>
                  </a:moveTo>
                  <a:cubicBezTo>
                    <a:pt x="5071" y="10887"/>
                    <a:pt x="4971" y="10987"/>
                    <a:pt x="4971" y="11121"/>
                  </a:cubicBezTo>
                  <a:cubicBezTo>
                    <a:pt x="5004" y="11254"/>
                    <a:pt x="5104" y="11354"/>
                    <a:pt x="5238" y="11354"/>
                  </a:cubicBezTo>
                  <a:cubicBezTo>
                    <a:pt x="5338" y="11321"/>
                    <a:pt x="5438" y="11221"/>
                    <a:pt x="5438" y="11121"/>
                  </a:cubicBezTo>
                  <a:cubicBezTo>
                    <a:pt x="5438" y="10987"/>
                    <a:pt x="5338" y="10887"/>
                    <a:pt x="5205" y="1088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6"/>
            <p:cNvSpPr/>
            <p:nvPr/>
          </p:nvSpPr>
          <p:spPr>
            <a:xfrm>
              <a:off x="7227866" y="3568270"/>
              <a:ext cx="13233" cy="13007"/>
            </a:xfrm>
            <a:custGeom>
              <a:avLst/>
              <a:gdLst/>
              <a:ahLst/>
              <a:cxnLst/>
              <a:rect l="l" t="t" r="r" b="b"/>
              <a:pathLst>
                <a:path w="468" h="460" extrusionOk="0">
                  <a:moveTo>
                    <a:pt x="238" y="1"/>
                  </a:moveTo>
                  <a:cubicBezTo>
                    <a:pt x="209" y="1"/>
                    <a:pt x="184" y="9"/>
                    <a:pt x="167" y="26"/>
                  </a:cubicBezTo>
                  <a:cubicBezTo>
                    <a:pt x="134" y="26"/>
                    <a:pt x="100" y="59"/>
                    <a:pt x="100" y="59"/>
                  </a:cubicBezTo>
                  <a:cubicBezTo>
                    <a:pt x="67" y="92"/>
                    <a:pt x="34" y="126"/>
                    <a:pt x="34" y="159"/>
                  </a:cubicBezTo>
                  <a:cubicBezTo>
                    <a:pt x="34" y="159"/>
                    <a:pt x="34" y="193"/>
                    <a:pt x="34" y="226"/>
                  </a:cubicBezTo>
                  <a:cubicBezTo>
                    <a:pt x="0" y="259"/>
                    <a:pt x="34" y="293"/>
                    <a:pt x="34" y="326"/>
                  </a:cubicBezTo>
                  <a:cubicBezTo>
                    <a:pt x="34" y="359"/>
                    <a:pt x="67" y="359"/>
                    <a:pt x="100" y="393"/>
                  </a:cubicBezTo>
                  <a:cubicBezTo>
                    <a:pt x="100" y="426"/>
                    <a:pt x="134" y="426"/>
                    <a:pt x="167" y="459"/>
                  </a:cubicBezTo>
                  <a:lnTo>
                    <a:pt x="234" y="459"/>
                  </a:lnTo>
                  <a:cubicBezTo>
                    <a:pt x="301" y="459"/>
                    <a:pt x="367" y="426"/>
                    <a:pt x="401" y="393"/>
                  </a:cubicBezTo>
                  <a:cubicBezTo>
                    <a:pt x="434" y="359"/>
                    <a:pt x="434" y="359"/>
                    <a:pt x="467" y="326"/>
                  </a:cubicBezTo>
                  <a:cubicBezTo>
                    <a:pt x="467" y="259"/>
                    <a:pt x="467" y="193"/>
                    <a:pt x="467" y="159"/>
                  </a:cubicBezTo>
                  <a:cubicBezTo>
                    <a:pt x="434" y="126"/>
                    <a:pt x="434" y="92"/>
                    <a:pt x="401" y="59"/>
                  </a:cubicBezTo>
                  <a:cubicBezTo>
                    <a:pt x="401" y="59"/>
                    <a:pt x="367" y="26"/>
                    <a:pt x="334" y="26"/>
                  </a:cubicBezTo>
                  <a:cubicBezTo>
                    <a:pt x="301" y="9"/>
                    <a:pt x="267" y="1"/>
                    <a:pt x="2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6"/>
            <p:cNvSpPr/>
            <p:nvPr/>
          </p:nvSpPr>
          <p:spPr>
            <a:xfrm>
              <a:off x="6601603" y="4046230"/>
              <a:ext cx="963951" cy="425397"/>
            </a:xfrm>
            <a:custGeom>
              <a:avLst/>
              <a:gdLst/>
              <a:ahLst/>
              <a:cxnLst/>
              <a:rect l="l" t="t" r="r" b="b"/>
              <a:pathLst>
                <a:path w="34092" h="15045" extrusionOk="0">
                  <a:moveTo>
                    <a:pt x="25185" y="0"/>
                  </a:moveTo>
                  <a:cubicBezTo>
                    <a:pt x="20615" y="0"/>
                    <a:pt x="10107" y="5471"/>
                    <a:pt x="2469" y="9807"/>
                  </a:cubicBezTo>
                  <a:cubicBezTo>
                    <a:pt x="0" y="11242"/>
                    <a:pt x="1001" y="15045"/>
                    <a:pt x="3870" y="15045"/>
                  </a:cubicBezTo>
                  <a:lnTo>
                    <a:pt x="31656" y="15045"/>
                  </a:lnTo>
                  <a:cubicBezTo>
                    <a:pt x="31656" y="15045"/>
                    <a:pt x="34091" y="0"/>
                    <a:pt x="25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6"/>
            <p:cNvSpPr/>
            <p:nvPr/>
          </p:nvSpPr>
          <p:spPr>
            <a:xfrm>
              <a:off x="7234454" y="1161077"/>
              <a:ext cx="1130915" cy="996524"/>
            </a:xfrm>
            <a:custGeom>
              <a:avLst/>
              <a:gdLst/>
              <a:ahLst/>
              <a:cxnLst/>
              <a:rect l="l" t="t" r="r" b="b"/>
              <a:pathLst>
                <a:path w="39997" h="35244" extrusionOk="0">
                  <a:moveTo>
                    <a:pt x="20030" y="0"/>
                  </a:moveTo>
                  <a:cubicBezTo>
                    <a:pt x="13102" y="0"/>
                    <a:pt x="6534" y="4095"/>
                    <a:pt x="3737" y="10874"/>
                  </a:cubicBezTo>
                  <a:cubicBezTo>
                    <a:pt x="1" y="19881"/>
                    <a:pt x="4271" y="30188"/>
                    <a:pt x="13277" y="33891"/>
                  </a:cubicBezTo>
                  <a:cubicBezTo>
                    <a:pt x="15481" y="34808"/>
                    <a:pt x="17766" y="35243"/>
                    <a:pt x="20014" y="35243"/>
                  </a:cubicBezTo>
                  <a:cubicBezTo>
                    <a:pt x="26918" y="35243"/>
                    <a:pt x="33475" y="31145"/>
                    <a:pt x="36293" y="24351"/>
                  </a:cubicBezTo>
                  <a:cubicBezTo>
                    <a:pt x="39996" y="15377"/>
                    <a:pt x="35726" y="5070"/>
                    <a:pt x="26753" y="1334"/>
                  </a:cubicBezTo>
                  <a:cubicBezTo>
                    <a:pt x="24552" y="429"/>
                    <a:pt x="22272" y="0"/>
                    <a:pt x="200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6"/>
            <p:cNvSpPr/>
            <p:nvPr/>
          </p:nvSpPr>
          <p:spPr>
            <a:xfrm>
              <a:off x="7477817" y="1449822"/>
              <a:ext cx="834735" cy="693671"/>
            </a:xfrm>
            <a:custGeom>
              <a:avLst/>
              <a:gdLst/>
              <a:ahLst/>
              <a:cxnLst/>
              <a:rect l="l" t="t" r="r" b="b"/>
              <a:pathLst>
                <a:path w="29522" h="24533" extrusionOk="0">
                  <a:moveTo>
                    <a:pt x="17978" y="1"/>
                  </a:moveTo>
                  <a:cubicBezTo>
                    <a:pt x="14682" y="1"/>
                    <a:pt x="11059" y="1261"/>
                    <a:pt x="7939" y="3764"/>
                  </a:cubicBezTo>
                  <a:cubicBezTo>
                    <a:pt x="1868" y="8668"/>
                    <a:pt x="0" y="16440"/>
                    <a:pt x="3769" y="21110"/>
                  </a:cubicBezTo>
                  <a:cubicBezTo>
                    <a:pt x="5602" y="23397"/>
                    <a:pt x="8427" y="24532"/>
                    <a:pt x="11545" y="24532"/>
                  </a:cubicBezTo>
                  <a:cubicBezTo>
                    <a:pt x="14840" y="24532"/>
                    <a:pt x="18462" y="23263"/>
                    <a:pt x="21582" y="20743"/>
                  </a:cubicBezTo>
                  <a:cubicBezTo>
                    <a:pt x="27653" y="15840"/>
                    <a:pt x="29521" y="8101"/>
                    <a:pt x="25752" y="3398"/>
                  </a:cubicBezTo>
                  <a:cubicBezTo>
                    <a:pt x="23920" y="1128"/>
                    <a:pt x="21095" y="1"/>
                    <a:pt x="17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6"/>
            <p:cNvSpPr/>
            <p:nvPr/>
          </p:nvSpPr>
          <p:spPr>
            <a:xfrm>
              <a:off x="7317470" y="1283141"/>
              <a:ext cx="502729" cy="604180"/>
            </a:xfrm>
            <a:custGeom>
              <a:avLst/>
              <a:gdLst/>
              <a:ahLst/>
              <a:cxnLst/>
              <a:rect l="l" t="t" r="r" b="b"/>
              <a:pathLst>
                <a:path w="17780" h="21368" extrusionOk="0">
                  <a:moveTo>
                    <a:pt x="9907" y="386"/>
                  </a:moveTo>
                  <a:cubicBezTo>
                    <a:pt x="10408" y="386"/>
                    <a:pt x="10941" y="486"/>
                    <a:pt x="11475" y="653"/>
                  </a:cubicBezTo>
                  <a:cubicBezTo>
                    <a:pt x="15445" y="1854"/>
                    <a:pt x="17313" y="7324"/>
                    <a:pt x="15645" y="12862"/>
                  </a:cubicBezTo>
                  <a:cubicBezTo>
                    <a:pt x="14911" y="15430"/>
                    <a:pt x="13410" y="17699"/>
                    <a:pt x="11342" y="19366"/>
                  </a:cubicBezTo>
                  <a:cubicBezTo>
                    <a:pt x="9944" y="20427"/>
                    <a:pt x="8441" y="20982"/>
                    <a:pt x="6998" y="20982"/>
                  </a:cubicBezTo>
                  <a:cubicBezTo>
                    <a:pt x="6444" y="20982"/>
                    <a:pt x="5898" y="20901"/>
                    <a:pt x="5371" y="20734"/>
                  </a:cubicBezTo>
                  <a:cubicBezTo>
                    <a:pt x="3503" y="20167"/>
                    <a:pt x="2002" y="18566"/>
                    <a:pt x="1201" y="16298"/>
                  </a:cubicBezTo>
                  <a:cubicBezTo>
                    <a:pt x="401" y="13762"/>
                    <a:pt x="434" y="11027"/>
                    <a:pt x="1235" y="8492"/>
                  </a:cubicBezTo>
                  <a:cubicBezTo>
                    <a:pt x="2702" y="3688"/>
                    <a:pt x="6372" y="386"/>
                    <a:pt x="9907" y="386"/>
                  </a:cubicBezTo>
                  <a:close/>
                  <a:moveTo>
                    <a:pt x="9901" y="1"/>
                  </a:moveTo>
                  <a:cubicBezTo>
                    <a:pt x="6195" y="1"/>
                    <a:pt x="2369" y="3396"/>
                    <a:pt x="868" y="8392"/>
                  </a:cubicBezTo>
                  <a:cubicBezTo>
                    <a:pt x="34" y="10994"/>
                    <a:pt x="0" y="13796"/>
                    <a:pt x="834" y="16398"/>
                  </a:cubicBezTo>
                  <a:cubicBezTo>
                    <a:pt x="1668" y="18833"/>
                    <a:pt x="3236" y="20501"/>
                    <a:pt x="5271" y="21134"/>
                  </a:cubicBezTo>
                  <a:cubicBezTo>
                    <a:pt x="5838" y="21301"/>
                    <a:pt x="6438" y="21368"/>
                    <a:pt x="7005" y="21368"/>
                  </a:cubicBezTo>
                  <a:cubicBezTo>
                    <a:pt x="8673" y="21334"/>
                    <a:pt x="10308" y="20734"/>
                    <a:pt x="11609" y="19667"/>
                  </a:cubicBezTo>
                  <a:cubicBezTo>
                    <a:pt x="13743" y="17932"/>
                    <a:pt x="15278" y="15630"/>
                    <a:pt x="16012" y="12995"/>
                  </a:cubicBezTo>
                  <a:cubicBezTo>
                    <a:pt x="17780" y="7224"/>
                    <a:pt x="15778" y="1520"/>
                    <a:pt x="11609" y="253"/>
                  </a:cubicBezTo>
                  <a:cubicBezTo>
                    <a:pt x="11048" y="82"/>
                    <a:pt x="10476" y="1"/>
                    <a:pt x="99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6"/>
            <p:cNvSpPr/>
            <p:nvPr/>
          </p:nvSpPr>
          <p:spPr>
            <a:xfrm>
              <a:off x="7627759" y="1326656"/>
              <a:ext cx="10405" cy="10801"/>
            </a:xfrm>
            <a:custGeom>
              <a:avLst/>
              <a:gdLst/>
              <a:ahLst/>
              <a:cxnLst/>
              <a:rect l="l" t="t" r="r" b="b"/>
              <a:pathLst>
                <a:path w="368" h="382" extrusionOk="0">
                  <a:moveTo>
                    <a:pt x="166" y="1"/>
                  </a:moveTo>
                  <a:cubicBezTo>
                    <a:pt x="143" y="1"/>
                    <a:pt x="120" y="5"/>
                    <a:pt x="101" y="15"/>
                  </a:cubicBezTo>
                  <a:cubicBezTo>
                    <a:pt x="68" y="15"/>
                    <a:pt x="34" y="48"/>
                    <a:pt x="34" y="48"/>
                  </a:cubicBezTo>
                  <a:cubicBezTo>
                    <a:pt x="1" y="81"/>
                    <a:pt x="1" y="81"/>
                    <a:pt x="1" y="115"/>
                  </a:cubicBezTo>
                  <a:cubicBezTo>
                    <a:pt x="1" y="148"/>
                    <a:pt x="1" y="181"/>
                    <a:pt x="1" y="181"/>
                  </a:cubicBezTo>
                  <a:cubicBezTo>
                    <a:pt x="1" y="248"/>
                    <a:pt x="1" y="281"/>
                    <a:pt x="34" y="348"/>
                  </a:cubicBezTo>
                  <a:cubicBezTo>
                    <a:pt x="68" y="382"/>
                    <a:pt x="134" y="382"/>
                    <a:pt x="201" y="382"/>
                  </a:cubicBezTo>
                  <a:lnTo>
                    <a:pt x="234" y="382"/>
                  </a:lnTo>
                  <a:cubicBezTo>
                    <a:pt x="268" y="348"/>
                    <a:pt x="268" y="348"/>
                    <a:pt x="301" y="348"/>
                  </a:cubicBezTo>
                  <a:cubicBezTo>
                    <a:pt x="334" y="281"/>
                    <a:pt x="368" y="248"/>
                    <a:pt x="368" y="181"/>
                  </a:cubicBezTo>
                  <a:cubicBezTo>
                    <a:pt x="368" y="181"/>
                    <a:pt x="368" y="148"/>
                    <a:pt x="368" y="115"/>
                  </a:cubicBezTo>
                  <a:cubicBezTo>
                    <a:pt x="334" y="81"/>
                    <a:pt x="334" y="81"/>
                    <a:pt x="301" y="48"/>
                  </a:cubicBezTo>
                  <a:cubicBezTo>
                    <a:pt x="277" y="24"/>
                    <a:pt x="221" y="1"/>
                    <a:pt x="1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6"/>
            <p:cNvSpPr/>
            <p:nvPr/>
          </p:nvSpPr>
          <p:spPr>
            <a:xfrm>
              <a:off x="7657957" y="1341104"/>
              <a:ext cx="90565" cy="267057"/>
            </a:xfrm>
            <a:custGeom>
              <a:avLst/>
              <a:gdLst/>
              <a:ahLst/>
              <a:cxnLst/>
              <a:rect l="l" t="t" r="r" b="b"/>
              <a:pathLst>
                <a:path w="3203" h="9445" extrusionOk="0">
                  <a:moveTo>
                    <a:pt x="221" y="1"/>
                  </a:moveTo>
                  <a:cubicBezTo>
                    <a:pt x="162" y="1"/>
                    <a:pt x="108" y="29"/>
                    <a:pt x="67" y="71"/>
                  </a:cubicBezTo>
                  <a:cubicBezTo>
                    <a:pt x="0" y="171"/>
                    <a:pt x="34" y="304"/>
                    <a:pt x="134" y="371"/>
                  </a:cubicBezTo>
                  <a:cubicBezTo>
                    <a:pt x="167" y="371"/>
                    <a:pt x="200" y="404"/>
                    <a:pt x="234" y="404"/>
                  </a:cubicBezTo>
                  <a:cubicBezTo>
                    <a:pt x="300" y="371"/>
                    <a:pt x="367" y="371"/>
                    <a:pt x="401" y="304"/>
                  </a:cubicBezTo>
                  <a:cubicBezTo>
                    <a:pt x="434" y="204"/>
                    <a:pt x="434" y="104"/>
                    <a:pt x="334" y="37"/>
                  </a:cubicBezTo>
                  <a:cubicBezTo>
                    <a:pt x="296" y="12"/>
                    <a:pt x="257" y="1"/>
                    <a:pt x="221" y="1"/>
                  </a:cubicBezTo>
                  <a:close/>
                  <a:moveTo>
                    <a:pt x="1168" y="796"/>
                  </a:moveTo>
                  <a:cubicBezTo>
                    <a:pt x="1118" y="796"/>
                    <a:pt x="1068" y="821"/>
                    <a:pt x="1034" y="871"/>
                  </a:cubicBezTo>
                  <a:cubicBezTo>
                    <a:pt x="934" y="938"/>
                    <a:pt x="934" y="1038"/>
                    <a:pt x="1034" y="1138"/>
                  </a:cubicBezTo>
                  <a:cubicBezTo>
                    <a:pt x="1058" y="1162"/>
                    <a:pt x="1098" y="1185"/>
                    <a:pt x="1132" y="1185"/>
                  </a:cubicBezTo>
                  <a:cubicBezTo>
                    <a:pt x="1145" y="1185"/>
                    <a:pt x="1158" y="1181"/>
                    <a:pt x="1168" y="1171"/>
                  </a:cubicBezTo>
                  <a:cubicBezTo>
                    <a:pt x="1234" y="1171"/>
                    <a:pt x="1268" y="1171"/>
                    <a:pt x="1301" y="1138"/>
                  </a:cubicBezTo>
                  <a:cubicBezTo>
                    <a:pt x="1368" y="1071"/>
                    <a:pt x="1368" y="938"/>
                    <a:pt x="1301" y="871"/>
                  </a:cubicBezTo>
                  <a:cubicBezTo>
                    <a:pt x="1268" y="821"/>
                    <a:pt x="1218" y="796"/>
                    <a:pt x="1168" y="796"/>
                  </a:cubicBezTo>
                  <a:close/>
                  <a:moveTo>
                    <a:pt x="1906" y="1804"/>
                  </a:moveTo>
                  <a:cubicBezTo>
                    <a:pt x="1872" y="1804"/>
                    <a:pt x="1837" y="1815"/>
                    <a:pt x="1802" y="1839"/>
                  </a:cubicBezTo>
                  <a:cubicBezTo>
                    <a:pt x="1701" y="1872"/>
                    <a:pt x="1668" y="2005"/>
                    <a:pt x="1735" y="2105"/>
                  </a:cubicBezTo>
                  <a:cubicBezTo>
                    <a:pt x="1768" y="2172"/>
                    <a:pt x="1835" y="2206"/>
                    <a:pt x="1902" y="2206"/>
                  </a:cubicBezTo>
                  <a:cubicBezTo>
                    <a:pt x="1935" y="2206"/>
                    <a:pt x="1968" y="2172"/>
                    <a:pt x="2002" y="2172"/>
                  </a:cubicBezTo>
                  <a:cubicBezTo>
                    <a:pt x="2068" y="2105"/>
                    <a:pt x="2102" y="2005"/>
                    <a:pt x="2068" y="1905"/>
                  </a:cubicBezTo>
                  <a:cubicBezTo>
                    <a:pt x="2025" y="1841"/>
                    <a:pt x="1968" y="1804"/>
                    <a:pt x="1906" y="1804"/>
                  </a:cubicBezTo>
                  <a:close/>
                  <a:moveTo>
                    <a:pt x="2410" y="2927"/>
                  </a:moveTo>
                  <a:cubicBezTo>
                    <a:pt x="2384" y="2927"/>
                    <a:pt x="2359" y="2932"/>
                    <a:pt x="2335" y="2939"/>
                  </a:cubicBezTo>
                  <a:cubicBezTo>
                    <a:pt x="2235" y="2973"/>
                    <a:pt x="2202" y="3106"/>
                    <a:pt x="2235" y="3206"/>
                  </a:cubicBezTo>
                  <a:cubicBezTo>
                    <a:pt x="2269" y="3273"/>
                    <a:pt x="2335" y="3306"/>
                    <a:pt x="2402" y="3306"/>
                  </a:cubicBezTo>
                  <a:lnTo>
                    <a:pt x="2469" y="3306"/>
                  </a:lnTo>
                  <a:cubicBezTo>
                    <a:pt x="2569" y="3273"/>
                    <a:pt x="2635" y="3173"/>
                    <a:pt x="2602" y="3073"/>
                  </a:cubicBezTo>
                  <a:cubicBezTo>
                    <a:pt x="2577" y="2971"/>
                    <a:pt x="2493" y="2927"/>
                    <a:pt x="2410" y="2927"/>
                  </a:cubicBezTo>
                  <a:close/>
                  <a:moveTo>
                    <a:pt x="2770" y="4132"/>
                  </a:moveTo>
                  <a:cubicBezTo>
                    <a:pt x="2748" y="4132"/>
                    <a:pt x="2726" y="4134"/>
                    <a:pt x="2702" y="4140"/>
                  </a:cubicBezTo>
                  <a:cubicBezTo>
                    <a:pt x="2602" y="4140"/>
                    <a:pt x="2535" y="4240"/>
                    <a:pt x="2569" y="4374"/>
                  </a:cubicBezTo>
                  <a:cubicBezTo>
                    <a:pt x="2602" y="4440"/>
                    <a:pt x="2669" y="4507"/>
                    <a:pt x="2769" y="4507"/>
                  </a:cubicBezTo>
                  <a:lnTo>
                    <a:pt x="2802" y="4507"/>
                  </a:lnTo>
                  <a:cubicBezTo>
                    <a:pt x="2902" y="4474"/>
                    <a:pt x="2969" y="4374"/>
                    <a:pt x="2936" y="4274"/>
                  </a:cubicBezTo>
                  <a:cubicBezTo>
                    <a:pt x="2936" y="4191"/>
                    <a:pt x="2868" y="4132"/>
                    <a:pt x="2770" y="4132"/>
                  </a:cubicBezTo>
                  <a:close/>
                  <a:moveTo>
                    <a:pt x="2936" y="5341"/>
                  </a:moveTo>
                  <a:cubicBezTo>
                    <a:pt x="2802" y="5375"/>
                    <a:pt x="2736" y="5441"/>
                    <a:pt x="2736" y="5575"/>
                  </a:cubicBezTo>
                  <a:cubicBezTo>
                    <a:pt x="2769" y="5675"/>
                    <a:pt x="2869" y="5741"/>
                    <a:pt x="2969" y="5741"/>
                  </a:cubicBezTo>
                  <a:cubicBezTo>
                    <a:pt x="3069" y="5741"/>
                    <a:pt x="3136" y="5641"/>
                    <a:pt x="3136" y="5541"/>
                  </a:cubicBezTo>
                  <a:cubicBezTo>
                    <a:pt x="3136" y="5408"/>
                    <a:pt x="3036" y="5341"/>
                    <a:pt x="2936" y="5341"/>
                  </a:cubicBezTo>
                  <a:close/>
                  <a:moveTo>
                    <a:pt x="3002" y="6575"/>
                  </a:moveTo>
                  <a:cubicBezTo>
                    <a:pt x="2902" y="6575"/>
                    <a:pt x="2802" y="6675"/>
                    <a:pt x="2802" y="6776"/>
                  </a:cubicBezTo>
                  <a:cubicBezTo>
                    <a:pt x="2802" y="6876"/>
                    <a:pt x="2869" y="6976"/>
                    <a:pt x="3002" y="6976"/>
                  </a:cubicBezTo>
                  <a:cubicBezTo>
                    <a:pt x="3102" y="6976"/>
                    <a:pt x="3169" y="6876"/>
                    <a:pt x="3203" y="6776"/>
                  </a:cubicBezTo>
                  <a:cubicBezTo>
                    <a:pt x="3203" y="6675"/>
                    <a:pt x="3102" y="6575"/>
                    <a:pt x="3002" y="6575"/>
                  </a:cubicBezTo>
                  <a:close/>
                  <a:moveTo>
                    <a:pt x="2896" y="7836"/>
                  </a:moveTo>
                  <a:cubicBezTo>
                    <a:pt x="2810" y="7836"/>
                    <a:pt x="2731" y="7923"/>
                    <a:pt x="2702" y="8010"/>
                  </a:cubicBezTo>
                  <a:cubicBezTo>
                    <a:pt x="2702" y="8110"/>
                    <a:pt x="2769" y="8210"/>
                    <a:pt x="2902" y="8210"/>
                  </a:cubicBezTo>
                  <a:lnTo>
                    <a:pt x="2902" y="8243"/>
                  </a:lnTo>
                  <a:cubicBezTo>
                    <a:pt x="3002" y="8210"/>
                    <a:pt x="3102" y="8143"/>
                    <a:pt x="3102" y="8043"/>
                  </a:cubicBezTo>
                  <a:cubicBezTo>
                    <a:pt x="3102" y="7943"/>
                    <a:pt x="3036" y="7843"/>
                    <a:pt x="2936" y="7843"/>
                  </a:cubicBezTo>
                  <a:cubicBezTo>
                    <a:pt x="2922" y="7838"/>
                    <a:pt x="2909" y="7836"/>
                    <a:pt x="2896" y="7836"/>
                  </a:cubicBezTo>
                  <a:close/>
                  <a:moveTo>
                    <a:pt x="2702" y="9068"/>
                  </a:moveTo>
                  <a:cubicBezTo>
                    <a:pt x="2603" y="9068"/>
                    <a:pt x="2535" y="9128"/>
                    <a:pt x="2535" y="9211"/>
                  </a:cubicBezTo>
                  <a:cubicBezTo>
                    <a:pt x="2502" y="9311"/>
                    <a:pt x="2569" y="9411"/>
                    <a:pt x="2669" y="9444"/>
                  </a:cubicBezTo>
                  <a:lnTo>
                    <a:pt x="2702" y="9444"/>
                  </a:lnTo>
                  <a:cubicBezTo>
                    <a:pt x="2802" y="9444"/>
                    <a:pt x="2869" y="9377"/>
                    <a:pt x="2902" y="9311"/>
                  </a:cubicBezTo>
                  <a:cubicBezTo>
                    <a:pt x="2936" y="9177"/>
                    <a:pt x="2869" y="9077"/>
                    <a:pt x="2769" y="9077"/>
                  </a:cubicBezTo>
                  <a:cubicBezTo>
                    <a:pt x="2745" y="9071"/>
                    <a:pt x="2723" y="9068"/>
                    <a:pt x="2702" y="906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6"/>
            <p:cNvSpPr/>
            <p:nvPr/>
          </p:nvSpPr>
          <p:spPr>
            <a:xfrm>
              <a:off x="7720190" y="1631319"/>
              <a:ext cx="11367" cy="10773"/>
            </a:xfrm>
            <a:custGeom>
              <a:avLst/>
              <a:gdLst/>
              <a:ahLst/>
              <a:cxnLst/>
              <a:rect l="l" t="t" r="r" b="b"/>
              <a:pathLst>
                <a:path w="402" h="381" extrusionOk="0">
                  <a:moveTo>
                    <a:pt x="199" y="0"/>
                  </a:moveTo>
                  <a:cubicBezTo>
                    <a:pt x="176" y="0"/>
                    <a:pt x="154" y="4"/>
                    <a:pt x="134" y="14"/>
                  </a:cubicBezTo>
                  <a:cubicBezTo>
                    <a:pt x="101" y="14"/>
                    <a:pt x="101" y="47"/>
                    <a:pt x="68" y="47"/>
                  </a:cubicBezTo>
                  <a:cubicBezTo>
                    <a:pt x="34" y="81"/>
                    <a:pt x="34" y="81"/>
                    <a:pt x="34" y="114"/>
                  </a:cubicBezTo>
                  <a:cubicBezTo>
                    <a:pt x="34" y="147"/>
                    <a:pt x="34" y="181"/>
                    <a:pt x="34" y="181"/>
                  </a:cubicBezTo>
                  <a:cubicBezTo>
                    <a:pt x="1" y="214"/>
                    <a:pt x="1" y="248"/>
                    <a:pt x="34" y="281"/>
                  </a:cubicBezTo>
                  <a:cubicBezTo>
                    <a:pt x="34" y="281"/>
                    <a:pt x="34" y="314"/>
                    <a:pt x="68" y="348"/>
                  </a:cubicBezTo>
                  <a:cubicBezTo>
                    <a:pt x="101" y="381"/>
                    <a:pt x="168" y="381"/>
                    <a:pt x="201" y="381"/>
                  </a:cubicBezTo>
                  <a:lnTo>
                    <a:pt x="268" y="381"/>
                  </a:lnTo>
                  <a:cubicBezTo>
                    <a:pt x="301" y="381"/>
                    <a:pt x="334" y="348"/>
                    <a:pt x="334" y="348"/>
                  </a:cubicBezTo>
                  <a:cubicBezTo>
                    <a:pt x="368" y="281"/>
                    <a:pt x="401" y="248"/>
                    <a:pt x="401" y="181"/>
                  </a:cubicBezTo>
                  <a:cubicBezTo>
                    <a:pt x="401" y="147"/>
                    <a:pt x="368" y="81"/>
                    <a:pt x="334" y="47"/>
                  </a:cubicBezTo>
                  <a:cubicBezTo>
                    <a:pt x="311" y="24"/>
                    <a:pt x="254" y="0"/>
                    <a:pt x="1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6"/>
            <p:cNvSpPr/>
            <p:nvPr/>
          </p:nvSpPr>
          <p:spPr>
            <a:xfrm>
              <a:off x="7190147" y="1752901"/>
              <a:ext cx="959569" cy="1688781"/>
            </a:xfrm>
            <a:custGeom>
              <a:avLst/>
              <a:gdLst/>
              <a:ahLst/>
              <a:cxnLst/>
              <a:rect l="l" t="t" r="r" b="b"/>
              <a:pathLst>
                <a:path w="33937" h="59727" extrusionOk="0">
                  <a:moveTo>
                    <a:pt x="26309" y="1"/>
                  </a:moveTo>
                  <a:cubicBezTo>
                    <a:pt x="24279" y="1"/>
                    <a:pt x="22389" y="704"/>
                    <a:pt x="21582" y="2185"/>
                  </a:cubicBezTo>
                  <a:cubicBezTo>
                    <a:pt x="19837" y="5389"/>
                    <a:pt x="13780" y="8349"/>
                    <a:pt x="10114" y="8349"/>
                  </a:cubicBezTo>
                  <a:cubicBezTo>
                    <a:pt x="9084" y="8349"/>
                    <a:pt x="8243" y="8116"/>
                    <a:pt x="7739" y="7589"/>
                  </a:cubicBezTo>
                  <a:cubicBezTo>
                    <a:pt x="3769" y="12226"/>
                    <a:pt x="601" y="32807"/>
                    <a:pt x="0" y="42948"/>
                  </a:cubicBezTo>
                  <a:cubicBezTo>
                    <a:pt x="3036" y="43582"/>
                    <a:pt x="9941" y="48418"/>
                    <a:pt x="10574" y="55824"/>
                  </a:cubicBezTo>
                  <a:cubicBezTo>
                    <a:pt x="13488" y="58663"/>
                    <a:pt x="17117" y="59727"/>
                    <a:pt x="20281" y="59727"/>
                  </a:cubicBezTo>
                  <a:cubicBezTo>
                    <a:pt x="24216" y="59727"/>
                    <a:pt x="27431" y="58080"/>
                    <a:pt x="27653" y="56157"/>
                  </a:cubicBezTo>
                  <a:cubicBezTo>
                    <a:pt x="28087" y="51387"/>
                    <a:pt x="26552" y="48252"/>
                    <a:pt x="22616" y="45049"/>
                  </a:cubicBezTo>
                  <a:cubicBezTo>
                    <a:pt x="23917" y="23501"/>
                    <a:pt x="32056" y="12426"/>
                    <a:pt x="33190" y="6188"/>
                  </a:cubicBezTo>
                  <a:cubicBezTo>
                    <a:pt x="33936" y="2203"/>
                    <a:pt x="29902" y="1"/>
                    <a:pt x="263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6"/>
            <p:cNvSpPr/>
            <p:nvPr/>
          </p:nvSpPr>
          <p:spPr>
            <a:xfrm>
              <a:off x="7434415" y="3018971"/>
              <a:ext cx="376029" cy="88840"/>
            </a:xfrm>
            <a:custGeom>
              <a:avLst/>
              <a:gdLst/>
              <a:ahLst/>
              <a:cxnLst/>
              <a:rect l="l" t="t" r="r" b="b"/>
              <a:pathLst>
                <a:path w="13299" h="3142" extrusionOk="0">
                  <a:moveTo>
                    <a:pt x="11828" y="0"/>
                  </a:moveTo>
                  <a:cubicBezTo>
                    <a:pt x="9277" y="0"/>
                    <a:pt x="3930" y="427"/>
                    <a:pt x="167" y="2741"/>
                  </a:cubicBezTo>
                  <a:cubicBezTo>
                    <a:pt x="1" y="2874"/>
                    <a:pt x="67" y="3141"/>
                    <a:pt x="301" y="3141"/>
                  </a:cubicBezTo>
                  <a:lnTo>
                    <a:pt x="401" y="3141"/>
                  </a:lnTo>
                  <a:cubicBezTo>
                    <a:pt x="4166" y="830"/>
                    <a:pt x="9542" y="447"/>
                    <a:pt x="11980" y="447"/>
                  </a:cubicBezTo>
                  <a:cubicBezTo>
                    <a:pt x="12392" y="447"/>
                    <a:pt x="12721" y="458"/>
                    <a:pt x="12943" y="472"/>
                  </a:cubicBezTo>
                  <a:cubicBezTo>
                    <a:pt x="12954" y="474"/>
                    <a:pt x="12964" y="474"/>
                    <a:pt x="12973" y="474"/>
                  </a:cubicBezTo>
                  <a:cubicBezTo>
                    <a:pt x="13248" y="474"/>
                    <a:pt x="13299" y="39"/>
                    <a:pt x="12977" y="39"/>
                  </a:cubicBezTo>
                  <a:cubicBezTo>
                    <a:pt x="12724" y="17"/>
                    <a:pt x="12330" y="0"/>
                    <a:pt x="118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6"/>
            <p:cNvSpPr/>
            <p:nvPr/>
          </p:nvSpPr>
          <p:spPr>
            <a:xfrm>
              <a:off x="5532978" y="1636776"/>
              <a:ext cx="173580" cy="179829"/>
            </a:xfrm>
            <a:custGeom>
              <a:avLst/>
              <a:gdLst/>
              <a:ahLst/>
              <a:cxnLst/>
              <a:rect l="l" t="t" r="r" b="b"/>
              <a:pathLst>
                <a:path w="6139" h="6360" extrusionOk="0">
                  <a:moveTo>
                    <a:pt x="1835" y="221"/>
                  </a:moveTo>
                  <a:cubicBezTo>
                    <a:pt x="2135" y="221"/>
                    <a:pt x="2469" y="288"/>
                    <a:pt x="2736" y="455"/>
                  </a:cubicBezTo>
                  <a:cubicBezTo>
                    <a:pt x="3503" y="788"/>
                    <a:pt x="4137" y="1355"/>
                    <a:pt x="4637" y="2056"/>
                  </a:cubicBezTo>
                  <a:cubicBezTo>
                    <a:pt x="5705" y="3557"/>
                    <a:pt x="5905" y="5292"/>
                    <a:pt x="5038" y="5892"/>
                  </a:cubicBezTo>
                  <a:cubicBezTo>
                    <a:pt x="4833" y="6047"/>
                    <a:pt x="4583" y="6120"/>
                    <a:pt x="4306" y="6120"/>
                  </a:cubicBezTo>
                  <a:cubicBezTo>
                    <a:pt x="3449" y="6120"/>
                    <a:pt x="2333" y="5424"/>
                    <a:pt x="1502" y="4291"/>
                  </a:cubicBezTo>
                  <a:cubicBezTo>
                    <a:pt x="434" y="2790"/>
                    <a:pt x="267" y="1055"/>
                    <a:pt x="1101" y="455"/>
                  </a:cubicBezTo>
                  <a:cubicBezTo>
                    <a:pt x="1302" y="288"/>
                    <a:pt x="1568" y="221"/>
                    <a:pt x="1835" y="221"/>
                  </a:cubicBezTo>
                  <a:close/>
                  <a:moveTo>
                    <a:pt x="1827" y="0"/>
                  </a:moveTo>
                  <a:cubicBezTo>
                    <a:pt x="1500" y="0"/>
                    <a:pt x="1208" y="83"/>
                    <a:pt x="968" y="255"/>
                  </a:cubicBezTo>
                  <a:cubicBezTo>
                    <a:pt x="1" y="955"/>
                    <a:pt x="167" y="2823"/>
                    <a:pt x="1335" y="4424"/>
                  </a:cubicBezTo>
                  <a:cubicBezTo>
                    <a:pt x="2202" y="5625"/>
                    <a:pt x="3403" y="6359"/>
                    <a:pt x="4337" y="6359"/>
                  </a:cubicBezTo>
                  <a:cubicBezTo>
                    <a:pt x="4637" y="6359"/>
                    <a:pt x="4937" y="6259"/>
                    <a:pt x="5204" y="6059"/>
                  </a:cubicBezTo>
                  <a:cubicBezTo>
                    <a:pt x="6138" y="5358"/>
                    <a:pt x="5972" y="3490"/>
                    <a:pt x="4804" y="1889"/>
                  </a:cubicBezTo>
                  <a:cubicBezTo>
                    <a:pt x="4304" y="1189"/>
                    <a:pt x="3637" y="588"/>
                    <a:pt x="2836" y="221"/>
                  </a:cubicBezTo>
                  <a:cubicBezTo>
                    <a:pt x="2479" y="75"/>
                    <a:pt x="2137" y="0"/>
                    <a:pt x="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 name="Google Shape;222;p26"/>
          <p:cNvSpPr/>
          <p:nvPr/>
        </p:nvSpPr>
        <p:spPr>
          <a:xfrm>
            <a:off x="720000" y="1897395"/>
            <a:ext cx="2831100" cy="272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6"/>
          <p:cNvSpPr txBox="1">
            <a:spLocks noGrp="1"/>
          </p:cNvSpPr>
          <p:nvPr>
            <p:ph type="ctrTitle"/>
          </p:nvPr>
        </p:nvSpPr>
        <p:spPr>
          <a:xfrm>
            <a:off x="720000" y="1022894"/>
            <a:ext cx="4215470" cy="264916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a:latin typeface="Poppins Black"/>
                <a:ea typeface="Poppins Black"/>
                <a:cs typeface="Poppins Black"/>
                <a:sym typeface="Poppins Black"/>
              </a:rPr>
              <a:t>Do you use Selenium Only for Test Automation</a:t>
            </a:r>
            <a:endParaRPr sz="3200" dirty="0">
              <a:latin typeface="Poppins Black"/>
              <a:ea typeface="Poppins Black"/>
              <a:cs typeface="Poppins Black"/>
              <a:sym typeface="Poppins Black"/>
            </a:endParaRPr>
          </a:p>
        </p:txBody>
      </p:sp>
      <p:sp>
        <p:nvSpPr>
          <p:cNvPr id="224" name="Google Shape;224;p26"/>
          <p:cNvSpPr txBox="1">
            <a:spLocks noGrp="1"/>
          </p:cNvSpPr>
          <p:nvPr>
            <p:ph type="subTitle" idx="1"/>
          </p:nvPr>
        </p:nvSpPr>
        <p:spPr>
          <a:xfrm>
            <a:off x="720000" y="4168576"/>
            <a:ext cx="2962200" cy="6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Poppins"/>
                <a:ea typeface="Poppins"/>
                <a:cs typeface="Poppins"/>
                <a:sym typeface="Poppins"/>
              </a:rPr>
              <a:t>SeConf 2023, Chicago.</a:t>
            </a:r>
            <a:endParaRPr sz="1600" dirty="0">
              <a:latin typeface="Poppins"/>
              <a:ea typeface="Poppins"/>
              <a:cs typeface="Poppins"/>
              <a:sym typeface="Poppins"/>
            </a:endParaRPr>
          </a:p>
        </p:txBody>
      </p:sp>
      <p:pic>
        <p:nvPicPr>
          <p:cNvPr id="4" name="Picture 3">
            <a:extLst>
              <a:ext uri="{FF2B5EF4-FFF2-40B4-BE49-F238E27FC236}">
                <a16:creationId xmlns:a16="http://schemas.microsoft.com/office/drawing/2014/main" id="{6A775BC0-6251-0F7C-F9C3-5E96DECE96FB}"/>
              </a:ext>
            </a:extLst>
          </p:cNvPr>
          <p:cNvPicPr>
            <a:picLocks noChangeAspect="1"/>
          </p:cNvPicPr>
          <p:nvPr/>
        </p:nvPicPr>
        <p:blipFill>
          <a:blip r:embed="rId3"/>
          <a:stretch>
            <a:fillRect/>
          </a:stretch>
        </p:blipFill>
        <p:spPr>
          <a:xfrm>
            <a:off x="7829156" y="62911"/>
            <a:ext cx="1222579" cy="2807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36"/>
          <p:cNvSpPr/>
          <p:nvPr/>
        </p:nvSpPr>
        <p:spPr>
          <a:xfrm flipH="1">
            <a:off x="5099290" y="2317386"/>
            <a:ext cx="3320700" cy="272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6"/>
          <p:cNvSpPr txBox="1">
            <a:spLocks noGrp="1"/>
          </p:cNvSpPr>
          <p:nvPr>
            <p:ph type="title"/>
          </p:nvPr>
        </p:nvSpPr>
        <p:spPr>
          <a:xfrm>
            <a:off x="4754222" y="2084789"/>
            <a:ext cx="3677100" cy="1107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Web Traffic</a:t>
            </a:r>
            <a:endParaRPr dirty="0"/>
          </a:p>
        </p:txBody>
      </p:sp>
      <p:sp>
        <p:nvSpPr>
          <p:cNvPr id="603" name="Google Shape;603;p36"/>
          <p:cNvSpPr/>
          <p:nvPr/>
        </p:nvSpPr>
        <p:spPr>
          <a:xfrm>
            <a:off x="469381" y="4336036"/>
            <a:ext cx="2227234" cy="268384"/>
          </a:xfrm>
          <a:custGeom>
            <a:avLst/>
            <a:gdLst/>
            <a:ahLst/>
            <a:cxnLst/>
            <a:rect l="l" t="t" r="r" b="b"/>
            <a:pathLst>
              <a:path w="161716" h="9441" extrusionOk="0">
                <a:moveTo>
                  <a:pt x="80858" y="1"/>
                </a:moveTo>
                <a:cubicBezTo>
                  <a:pt x="36193" y="1"/>
                  <a:pt x="0" y="2136"/>
                  <a:pt x="0" y="4738"/>
                </a:cubicBezTo>
                <a:cubicBezTo>
                  <a:pt x="0" y="7339"/>
                  <a:pt x="36193" y="9441"/>
                  <a:pt x="80858" y="9441"/>
                </a:cubicBezTo>
                <a:cubicBezTo>
                  <a:pt x="125523" y="9441"/>
                  <a:pt x="161716" y="7339"/>
                  <a:pt x="161716" y="4738"/>
                </a:cubicBezTo>
                <a:cubicBezTo>
                  <a:pt x="161716" y="2136"/>
                  <a:pt x="125523" y="1"/>
                  <a:pt x="808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6"/>
          <p:cNvSpPr/>
          <p:nvPr/>
        </p:nvSpPr>
        <p:spPr>
          <a:xfrm>
            <a:off x="2651334" y="817848"/>
            <a:ext cx="347071" cy="765069"/>
          </a:xfrm>
          <a:custGeom>
            <a:avLst/>
            <a:gdLst/>
            <a:ahLst/>
            <a:cxnLst/>
            <a:rect l="l" t="t" r="r" b="b"/>
            <a:pathLst>
              <a:path w="12209" h="26913" extrusionOk="0">
                <a:moveTo>
                  <a:pt x="11715" y="0"/>
                </a:moveTo>
                <a:cubicBezTo>
                  <a:pt x="11562" y="0"/>
                  <a:pt x="11416" y="100"/>
                  <a:pt x="11342" y="272"/>
                </a:cubicBezTo>
                <a:lnTo>
                  <a:pt x="67" y="26324"/>
                </a:lnTo>
                <a:cubicBezTo>
                  <a:pt x="0" y="26525"/>
                  <a:pt x="100" y="26791"/>
                  <a:pt x="300" y="26892"/>
                </a:cubicBezTo>
                <a:cubicBezTo>
                  <a:pt x="342" y="26905"/>
                  <a:pt x="387" y="26912"/>
                  <a:pt x="432" y="26912"/>
                </a:cubicBezTo>
                <a:cubicBezTo>
                  <a:pt x="603" y="26912"/>
                  <a:pt x="781" y="26816"/>
                  <a:pt x="834" y="26658"/>
                </a:cubicBezTo>
                <a:lnTo>
                  <a:pt x="12109" y="573"/>
                </a:lnTo>
                <a:cubicBezTo>
                  <a:pt x="12209" y="373"/>
                  <a:pt x="12109" y="139"/>
                  <a:pt x="11875" y="39"/>
                </a:cubicBezTo>
                <a:cubicBezTo>
                  <a:pt x="11823" y="13"/>
                  <a:pt x="11768" y="0"/>
                  <a:pt x="117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6"/>
          <p:cNvSpPr/>
          <p:nvPr/>
        </p:nvSpPr>
        <p:spPr>
          <a:xfrm>
            <a:off x="2888391" y="820833"/>
            <a:ext cx="117605" cy="99610"/>
          </a:xfrm>
          <a:custGeom>
            <a:avLst/>
            <a:gdLst/>
            <a:ahLst/>
            <a:cxnLst/>
            <a:rect l="l" t="t" r="r" b="b"/>
            <a:pathLst>
              <a:path w="4137" h="3504" extrusionOk="0">
                <a:moveTo>
                  <a:pt x="1301" y="1"/>
                </a:moveTo>
                <a:lnTo>
                  <a:pt x="0" y="2836"/>
                </a:lnTo>
                <a:cubicBezTo>
                  <a:pt x="934" y="3170"/>
                  <a:pt x="1902" y="3370"/>
                  <a:pt x="2903" y="3503"/>
                </a:cubicBezTo>
                <a:lnTo>
                  <a:pt x="4137" y="701"/>
                </a:lnTo>
                <a:cubicBezTo>
                  <a:pt x="3169" y="568"/>
                  <a:pt x="2235" y="301"/>
                  <a:pt x="1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6"/>
          <p:cNvSpPr/>
          <p:nvPr/>
        </p:nvSpPr>
        <p:spPr>
          <a:xfrm>
            <a:off x="2811580" y="786692"/>
            <a:ext cx="113824" cy="114790"/>
          </a:xfrm>
          <a:custGeom>
            <a:avLst/>
            <a:gdLst/>
            <a:ahLst/>
            <a:cxnLst/>
            <a:rect l="l" t="t" r="r" b="b"/>
            <a:pathLst>
              <a:path w="4004" h="4038" extrusionOk="0">
                <a:moveTo>
                  <a:pt x="1335" y="1"/>
                </a:moveTo>
                <a:cubicBezTo>
                  <a:pt x="901" y="935"/>
                  <a:pt x="434" y="1869"/>
                  <a:pt x="1" y="2836"/>
                </a:cubicBezTo>
                <a:cubicBezTo>
                  <a:pt x="868" y="3303"/>
                  <a:pt x="1768" y="3703"/>
                  <a:pt x="2702" y="4037"/>
                </a:cubicBezTo>
                <a:lnTo>
                  <a:pt x="4003" y="1202"/>
                </a:lnTo>
                <a:cubicBezTo>
                  <a:pt x="3069" y="835"/>
                  <a:pt x="2202" y="434"/>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6"/>
          <p:cNvSpPr/>
          <p:nvPr/>
        </p:nvSpPr>
        <p:spPr>
          <a:xfrm>
            <a:off x="2737611" y="743084"/>
            <a:ext cx="111919" cy="124257"/>
          </a:xfrm>
          <a:custGeom>
            <a:avLst/>
            <a:gdLst/>
            <a:ahLst/>
            <a:cxnLst/>
            <a:rect l="l" t="t" r="r" b="b"/>
            <a:pathLst>
              <a:path w="3937" h="4371" extrusionOk="0">
                <a:moveTo>
                  <a:pt x="1402" y="0"/>
                </a:moveTo>
                <a:cubicBezTo>
                  <a:pt x="935" y="934"/>
                  <a:pt x="468" y="1868"/>
                  <a:pt x="1" y="2836"/>
                </a:cubicBezTo>
                <a:cubicBezTo>
                  <a:pt x="835" y="3369"/>
                  <a:pt x="1702" y="3903"/>
                  <a:pt x="2603" y="4370"/>
                </a:cubicBezTo>
                <a:cubicBezTo>
                  <a:pt x="3036" y="3403"/>
                  <a:pt x="3503" y="2469"/>
                  <a:pt x="3937" y="1535"/>
                </a:cubicBezTo>
                <a:cubicBezTo>
                  <a:pt x="3070" y="1068"/>
                  <a:pt x="2236" y="534"/>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6"/>
          <p:cNvSpPr/>
          <p:nvPr/>
        </p:nvSpPr>
        <p:spPr>
          <a:xfrm>
            <a:off x="2664610" y="693762"/>
            <a:ext cx="112857" cy="129942"/>
          </a:xfrm>
          <a:custGeom>
            <a:avLst/>
            <a:gdLst/>
            <a:ahLst/>
            <a:cxnLst/>
            <a:rect l="l" t="t" r="r" b="b"/>
            <a:pathLst>
              <a:path w="3970" h="4571" extrusionOk="0">
                <a:moveTo>
                  <a:pt x="1468" y="1"/>
                </a:moveTo>
                <a:cubicBezTo>
                  <a:pt x="968" y="935"/>
                  <a:pt x="501" y="1902"/>
                  <a:pt x="0" y="2836"/>
                </a:cubicBezTo>
                <a:cubicBezTo>
                  <a:pt x="834" y="3437"/>
                  <a:pt x="1701" y="4004"/>
                  <a:pt x="2569" y="4571"/>
                </a:cubicBezTo>
                <a:cubicBezTo>
                  <a:pt x="3036" y="3603"/>
                  <a:pt x="3503" y="2669"/>
                  <a:pt x="3970" y="1735"/>
                </a:cubicBezTo>
                <a:cubicBezTo>
                  <a:pt x="3136" y="1168"/>
                  <a:pt x="2302" y="60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6"/>
          <p:cNvSpPr/>
          <p:nvPr/>
        </p:nvSpPr>
        <p:spPr>
          <a:xfrm>
            <a:off x="2591579" y="644469"/>
            <a:ext cx="113824" cy="129942"/>
          </a:xfrm>
          <a:custGeom>
            <a:avLst/>
            <a:gdLst/>
            <a:ahLst/>
            <a:cxnLst/>
            <a:rect l="l" t="t" r="r" b="b"/>
            <a:pathLst>
              <a:path w="4004" h="4571" extrusionOk="0">
                <a:moveTo>
                  <a:pt x="1468" y="0"/>
                </a:moveTo>
                <a:lnTo>
                  <a:pt x="1" y="2836"/>
                </a:lnTo>
                <a:cubicBezTo>
                  <a:pt x="868" y="3403"/>
                  <a:pt x="1702" y="4003"/>
                  <a:pt x="2569" y="4570"/>
                </a:cubicBezTo>
                <a:cubicBezTo>
                  <a:pt x="3070" y="3603"/>
                  <a:pt x="3537" y="2669"/>
                  <a:pt x="4004" y="1735"/>
                </a:cubicBezTo>
                <a:cubicBezTo>
                  <a:pt x="3170" y="1168"/>
                  <a:pt x="2336" y="567"/>
                  <a:pt x="1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6"/>
          <p:cNvSpPr/>
          <p:nvPr/>
        </p:nvSpPr>
        <p:spPr>
          <a:xfrm>
            <a:off x="2514768" y="599895"/>
            <a:ext cx="118571" cy="125195"/>
          </a:xfrm>
          <a:custGeom>
            <a:avLst/>
            <a:gdLst/>
            <a:ahLst/>
            <a:cxnLst/>
            <a:rect l="l" t="t" r="r" b="b"/>
            <a:pathLst>
              <a:path w="4171" h="4404" extrusionOk="0">
                <a:moveTo>
                  <a:pt x="1535" y="0"/>
                </a:moveTo>
                <a:lnTo>
                  <a:pt x="1" y="2802"/>
                </a:lnTo>
                <a:cubicBezTo>
                  <a:pt x="935" y="3303"/>
                  <a:pt x="1835" y="3837"/>
                  <a:pt x="2703" y="4404"/>
                </a:cubicBezTo>
                <a:lnTo>
                  <a:pt x="4170" y="1568"/>
                </a:lnTo>
                <a:cubicBezTo>
                  <a:pt x="3336" y="1035"/>
                  <a:pt x="2436" y="467"/>
                  <a:pt x="15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6"/>
          <p:cNvSpPr/>
          <p:nvPr/>
        </p:nvSpPr>
        <p:spPr>
          <a:xfrm>
            <a:off x="2431333" y="562911"/>
            <a:ext cx="127099" cy="116666"/>
          </a:xfrm>
          <a:custGeom>
            <a:avLst/>
            <a:gdLst/>
            <a:ahLst/>
            <a:cxnLst/>
            <a:rect l="l" t="t" r="r" b="b"/>
            <a:pathLst>
              <a:path w="4471" h="4104" extrusionOk="0">
                <a:moveTo>
                  <a:pt x="1601" y="1"/>
                </a:moveTo>
                <a:cubicBezTo>
                  <a:pt x="1101" y="935"/>
                  <a:pt x="567" y="1869"/>
                  <a:pt x="0" y="2803"/>
                </a:cubicBezTo>
                <a:cubicBezTo>
                  <a:pt x="1001" y="3169"/>
                  <a:pt x="2002" y="3603"/>
                  <a:pt x="2936" y="4103"/>
                </a:cubicBezTo>
                <a:lnTo>
                  <a:pt x="4470" y="1301"/>
                </a:lnTo>
                <a:cubicBezTo>
                  <a:pt x="3536" y="801"/>
                  <a:pt x="2602" y="367"/>
                  <a:pt x="1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6"/>
          <p:cNvSpPr/>
          <p:nvPr/>
        </p:nvSpPr>
        <p:spPr>
          <a:xfrm>
            <a:off x="2339342" y="539202"/>
            <a:ext cx="137532" cy="103391"/>
          </a:xfrm>
          <a:custGeom>
            <a:avLst/>
            <a:gdLst/>
            <a:ahLst/>
            <a:cxnLst/>
            <a:rect l="l" t="t" r="r" b="b"/>
            <a:pathLst>
              <a:path w="4838" h="3637" extrusionOk="0">
                <a:moveTo>
                  <a:pt x="1669" y="1"/>
                </a:moveTo>
                <a:lnTo>
                  <a:pt x="1" y="2803"/>
                </a:lnTo>
                <a:cubicBezTo>
                  <a:pt x="1101" y="2969"/>
                  <a:pt x="2202" y="3270"/>
                  <a:pt x="3236" y="3637"/>
                </a:cubicBezTo>
                <a:cubicBezTo>
                  <a:pt x="3803" y="2703"/>
                  <a:pt x="4337" y="1735"/>
                  <a:pt x="4837" y="835"/>
                </a:cubicBezTo>
                <a:cubicBezTo>
                  <a:pt x="3803" y="434"/>
                  <a:pt x="2736" y="167"/>
                  <a:pt x="1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6"/>
          <p:cNvSpPr/>
          <p:nvPr/>
        </p:nvSpPr>
        <p:spPr>
          <a:xfrm>
            <a:off x="2851407" y="900487"/>
            <a:ext cx="119509" cy="103391"/>
          </a:xfrm>
          <a:custGeom>
            <a:avLst/>
            <a:gdLst/>
            <a:ahLst/>
            <a:cxnLst/>
            <a:rect l="l" t="t" r="r" b="b"/>
            <a:pathLst>
              <a:path w="4204" h="3637" extrusionOk="0">
                <a:moveTo>
                  <a:pt x="1335" y="1"/>
                </a:moveTo>
                <a:lnTo>
                  <a:pt x="1" y="2969"/>
                </a:lnTo>
                <a:cubicBezTo>
                  <a:pt x="935" y="3270"/>
                  <a:pt x="1935" y="3503"/>
                  <a:pt x="2936" y="3637"/>
                </a:cubicBezTo>
                <a:lnTo>
                  <a:pt x="4204" y="701"/>
                </a:lnTo>
                <a:cubicBezTo>
                  <a:pt x="3236" y="568"/>
                  <a:pt x="2269" y="334"/>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6"/>
          <p:cNvSpPr/>
          <p:nvPr/>
        </p:nvSpPr>
        <p:spPr>
          <a:xfrm>
            <a:off x="2771753" y="867312"/>
            <a:ext cx="116666" cy="117605"/>
          </a:xfrm>
          <a:custGeom>
            <a:avLst/>
            <a:gdLst/>
            <a:ahLst/>
            <a:cxnLst/>
            <a:rect l="l" t="t" r="r" b="b"/>
            <a:pathLst>
              <a:path w="4104" h="4137" extrusionOk="0">
                <a:moveTo>
                  <a:pt x="1402" y="0"/>
                </a:moveTo>
                <a:cubicBezTo>
                  <a:pt x="935" y="968"/>
                  <a:pt x="468" y="1935"/>
                  <a:pt x="1" y="2936"/>
                </a:cubicBezTo>
                <a:cubicBezTo>
                  <a:pt x="901" y="3403"/>
                  <a:pt x="1802" y="3803"/>
                  <a:pt x="2769" y="4136"/>
                </a:cubicBezTo>
                <a:lnTo>
                  <a:pt x="4103" y="1201"/>
                </a:lnTo>
                <a:cubicBezTo>
                  <a:pt x="3169" y="867"/>
                  <a:pt x="2269" y="467"/>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6"/>
          <p:cNvSpPr/>
          <p:nvPr/>
        </p:nvSpPr>
        <p:spPr>
          <a:xfrm>
            <a:off x="2696846" y="823676"/>
            <a:ext cx="114762" cy="127099"/>
          </a:xfrm>
          <a:custGeom>
            <a:avLst/>
            <a:gdLst/>
            <a:ahLst/>
            <a:cxnLst/>
            <a:rect l="l" t="t" r="r" b="b"/>
            <a:pathLst>
              <a:path w="4037" h="4471" extrusionOk="0">
                <a:moveTo>
                  <a:pt x="1435" y="1"/>
                </a:moveTo>
                <a:lnTo>
                  <a:pt x="0" y="2936"/>
                </a:lnTo>
                <a:cubicBezTo>
                  <a:pt x="868" y="3470"/>
                  <a:pt x="1768" y="4004"/>
                  <a:pt x="2669" y="4471"/>
                </a:cubicBezTo>
                <a:cubicBezTo>
                  <a:pt x="3136" y="3470"/>
                  <a:pt x="3603" y="2503"/>
                  <a:pt x="4037" y="1535"/>
                </a:cubicBezTo>
                <a:cubicBezTo>
                  <a:pt x="3169" y="1068"/>
                  <a:pt x="2302" y="568"/>
                  <a:pt x="14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6"/>
          <p:cNvSpPr/>
          <p:nvPr/>
        </p:nvSpPr>
        <p:spPr>
          <a:xfrm>
            <a:off x="2622878" y="775321"/>
            <a:ext cx="114762" cy="131847"/>
          </a:xfrm>
          <a:custGeom>
            <a:avLst/>
            <a:gdLst/>
            <a:ahLst/>
            <a:cxnLst/>
            <a:rect l="l" t="t" r="r" b="b"/>
            <a:pathLst>
              <a:path w="4037" h="4638" extrusionOk="0">
                <a:moveTo>
                  <a:pt x="1468" y="1"/>
                </a:moveTo>
                <a:lnTo>
                  <a:pt x="0" y="2903"/>
                </a:lnTo>
                <a:cubicBezTo>
                  <a:pt x="834" y="3470"/>
                  <a:pt x="1702" y="4070"/>
                  <a:pt x="2569" y="4637"/>
                </a:cubicBezTo>
                <a:lnTo>
                  <a:pt x="4037" y="1702"/>
                </a:lnTo>
                <a:cubicBezTo>
                  <a:pt x="3169" y="1168"/>
                  <a:pt x="2335" y="568"/>
                  <a:pt x="1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6"/>
          <p:cNvSpPr/>
          <p:nvPr/>
        </p:nvSpPr>
        <p:spPr>
          <a:xfrm>
            <a:off x="2547972" y="725061"/>
            <a:ext cx="116666" cy="132785"/>
          </a:xfrm>
          <a:custGeom>
            <a:avLst/>
            <a:gdLst/>
            <a:ahLst/>
            <a:cxnLst/>
            <a:rect l="l" t="t" r="r" b="b"/>
            <a:pathLst>
              <a:path w="4104" h="4671" extrusionOk="0">
                <a:moveTo>
                  <a:pt x="1535" y="1"/>
                </a:moveTo>
                <a:cubicBezTo>
                  <a:pt x="1034" y="968"/>
                  <a:pt x="501" y="1935"/>
                  <a:pt x="0" y="2903"/>
                </a:cubicBezTo>
                <a:cubicBezTo>
                  <a:pt x="868" y="3470"/>
                  <a:pt x="1735" y="4070"/>
                  <a:pt x="2635" y="4671"/>
                </a:cubicBezTo>
                <a:lnTo>
                  <a:pt x="4103" y="1735"/>
                </a:lnTo>
                <a:cubicBezTo>
                  <a:pt x="3269" y="1168"/>
                  <a:pt x="2402" y="568"/>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6"/>
          <p:cNvSpPr/>
          <p:nvPr/>
        </p:nvSpPr>
        <p:spPr>
          <a:xfrm>
            <a:off x="2469256" y="679549"/>
            <a:ext cx="122352" cy="128037"/>
          </a:xfrm>
          <a:custGeom>
            <a:avLst/>
            <a:gdLst/>
            <a:ahLst/>
            <a:cxnLst/>
            <a:rect l="l" t="t" r="r" b="b"/>
            <a:pathLst>
              <a:path w="4304" h="4504" extrusionOk="0">
                <a:moveTo>
                  <a:pt x="1602" y="0"/>
                </a:moveTo>
                <a:lnTo>
                  <a:pt x="1" y="2903"/>
                </a:lnTo>
                <a:cubicBezTo>
                  <a:pt x="968" y="3403"/>
                  <a:pt x="1869" y="3937"/>
                  <a:pt x="2769" y="4504"/>
                </a:cubicBezTo>
                <a:cubicBezTo>
                  <a:pt x="3270" y="3536"/>
                  <a:pt x="3803" y="2569"/>
                  <a:pt x="4304" y="1602"/>
                </a:cubicBezTo>
                <a:cubicBezTo>
                  <a:pt x="3436" y="1035"/>
                  <a:pt x="2536" y="501"/>
                  <a:pt x="1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6"/>
          <p:cNvSpPr/>
          <p:nvPr/>
        </p:nvSpPr>
        <p:spPr>
          <a:xfrm>
            <a:off x="2384855" y="642565"/>
            <a:ext cx="129942" cy="119509"/>
          </a:xfrm>
          <a:custGeom>
            <a:avLst/>
            <a:gdLst/>
            <a:ahLst/>
            <a:cxnLst/>
            <a:rect l="l" t="t" r="r" b="b"/>
            <a:pathLst>
              <a:path w="4571" h="4204" extrusionOk="0">
                <a:moveTo>
                  <a:pt x="1635" y="1"/>
                </a:moveTo>
                <a:lnTo>
                  <a:pt x="1" y="2903"/>
                </a:lnTo>
                <a:cubicBezTo>
                  <a:pt x="1035" y="3270"/>
                  <a:pt x="2002" y="3703"/>
                  <a:pt x="2970" y="4204"/>
                </a:cubicBezTo>
                <a:lnTo>
                  <a:pt x="4571" y="1301"/>
                </a:lnTo>
                <a:cubicBezTo>
                  <a:pt x="3637" y="768"/>
                  <a:pt x="2636" y="334"/>
                  <a:pt x="16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6"/>
          <p:cNvSpPr/>
          <p:nvPr/>
        </p:nvSpPr>
        <p:spPr>
          <a:xfrm>
            <a:off x="2290049" y="618856"/>
            <a:ext cx="142251" cy="107172"/>
          </a:xfrm>
          <a:custGeom>
            <a:avLst/>
            <a:gdLst/>
            <a:ahLst/>
            <a:cxnLst/>
            <a:rect l="l" t="t" r="r" b="b"/>
            <a:pathLst>
              <a:path w="5004" h="3770" extrusionOk="0">
                <a:moveTo>
                  <a:pt x="1768" y="1"/>
                </a:moveTo>
                <a:cubicBezTo>
                  <a:pt x="1168" y="968"/>
                  <a:pt x="601" y="1935"/>
                  <a:pt x="0" y="2936"/>
                </a:cubicBezTo>
                <a:cubicBezTo>
                  <a:pt x="1134" y="3103"/>
                  <a:pt x="2268" y="3370"/>
                  <a:pt x="3336" y="3770"/>
                </a:cubicBezTo>
                <a:lnTo>
                  <a:pt x="5004" y="835"/>
                </a:lnTo>
                <a:cubicBezTo>
                  <a:pt x="3970" y="468"/>
                  <a:pt x="2869" y="201"/>
                  <a:pt x="1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6"/>
          <p:cNvSpPr/>
          <p:nvPr/>
        </p:nvSpPr>
        <p:spPr>
          <a:xfrm>
            <a:off x="2811580" y="984888"/>
            <a:ext cx="122352" cy="104329"/>
          </a:xfrm>
          <a:custGeom>
            <a:avLst/>
            <a:gdLst/>
            <a:ahLst/>
            <a:cxnLst/>
            <a:rect l="l" t="t" r="r" b="b"/>
            <a:pathLst>
              <a:path w="4304" h="3670" extrusionOk="0">
                <a:moveTo>
                  <a:pt x="1368" y="0"/>
                </a:moveTo>
                <a:lnTo>
                  <a:pt x="1" y="3003"/>
                </a:lnTo>
                <a:cubicBezTo>
                  <a:pt x="968" y="3336"/>
                  <a:pt x="1969" y="3536"/>
                  <a:pt x="3003" y="3670"/>
                </a:cubicBezTo>
                <a:cubicBezTo>
                  <a:pt x="3436" y="2636"/>
                  <a:pt x="3870" y="1635"/>
                  <a:pt x="4304" y="668"/>
                </a:cubicBezTo>
                <a:cubicBezTo>
                  <a:pt x="3303" y="534"/>
                  <a:pt x="2336" y="301"/>
                  <a:pt x="1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6"/>
          <p:cNvSpPr/>
          <p:nvPr/>
        </p:nvSpPr>
        <p:spPr>
          <a:xfrm>
            <a:off x="2730988" y="950747"/>
            <a:ext cx="119509" cy="119509"/>
          </a:xfrm>
          <a:custGeom>
            <a:avLst/>
            <a:gdLst/>
            <a:ahLst/>
            <a:cxnLst/>
            <a:rect l="l" t="t" r="r" b="b"/>
            <a:pathLst>
              <a:path w="4204" h="4204" extrusionOk="0">
                <a:moveTo>
                  <a:pt x="1435" y="1"/>
                </a:moveTo>
                <a:lnTo>
                  <a:pt x="0" y="3036"/>
                </a:lnTo>
                <a:cubicBezTo>
                  <a:pt x="901" y="3503"/>
                  <a:pt x="1835" y="3903"/>
                  <a:pt x="2836" y="4204"/>
                </a:cubicBezTo>
                <a:lnTo>
                  <a:pt x="4203" y="1201"/>
                </a:lnTo>
                <a:cubicBezTo>
                  <a:pt x="3236" y="868"/>
                  <a:pt x="2335" y="468"/>
                  <a:pt x="14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6"/>
          <p:cNvSpPr/>
          <p:nvPr/>
        </p:nvSpPr>
        <p:spPr>
          <a:xfrm>
            <a:off x="2654177" y="907139"/>
            <a:ext cx="117605" cy="129942"/>
          </a:xfrm>
          <a:custGeom>
            <a:avLst/>
            <a:gdLst/>
            <a:ahLst/>
            <a:cxnLst/>
            <a:rect l="l" t="t" r="r" b="b"/>
            <a:pathLst>
              <a:path w="4137" h="4571" extrusionOk="0">
                <a:moveTo>
                  <a:pt x="1468" y="0"/>
                </a:moveTo>
                <a:lnTo>
                  <a:pt x="0" y="3002"/>
                </a:lnTo>
                <a:cubicBezTo>
                  <a:pt x="868" y="3569"/>
                  <a:pt x="1768" y="4103"/>
                  <a:pt x="2702" y="4570"/>
                </a:cubicBezTo>
                <a:lnTo>
                  <a:pt x="4137" y="1535"/>
                </a:lnTo>
                <a:cubicBezTo>
                  <a:pt x="3236" y="1068"/>
                  <a:pt x="2335" y="534"/>
                  <a:pt x="1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6"/>
          <p:cNvSpPr/>
          <p:nvPr/>
        </p:nvSpPr>
        <p:spPr>
          <a:xfrm>
            <a:off x="2578304" y="857818"/>
            <a:ext cx="117605" cy="134689"/>
          </a:xfrm>
          <a:custGeom>
            <a:avLst/>
            <a:gdLst/>
            <a:ahLst/>
            <a:cxnLst/>
            <a:rect l="l" t="t" r="r" b="b"/>
            <a:pathLst>
              <a:path w="4137" h="4738" extrusionOk="0">
                <a:moveTo>
                  <a:pt x="1535" y="1"/>
                </a:moveTo>
                <a:cubicBezTo>
                  <a:pt x="1035" y="1001"/>
                  <a:pt x="534" y="2002"/>
                  <a:pt x="1" y="3003"/>
                </a:cubicBezTo>
                <a:cubicBezTo>
                  <a:pt x="901" y="3603"/>
                  <a:pt x="1769" y="4204"/>
                  <a:pt x="2669" y="4737"/>
                </a:cubicBezTo>
                <a:lnTo>
                  <a:pt x="4137" y="1735"/>
                </a:lnTo>
                <a:cubicBezTo>
                  <a:pt x="3270" y="1168"/>
                  <a:pt x="2402" y="568"/>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6"/>
          <p:cNvSpPr/>
          <p:nvPr/>
        </p:nvSpPr>
        <p:spPr>
          <a:xfrm>
            <a:off x="2502459" y="807558"/>
            <a:ext cx="120447" cy="135628"/>
          </a:xfrm>
          <a:custGeom>
            <a:avLst/>
            <a:gdLst/>
            <a:ahLst/>
            <a:cxnLst/>
            <a:rect l="l" t="t" r="r" b="b"/>
            <a:pathLst>
              <a:path w="4237" h="4771" extrusionOk="0">
                <a:moveTo>
                  <a:pt x="1601" y="1"/>
                </a:moveTo>
                <a:cubicBezTo>
                  <a:pt x="1068" y="1001"/>
                  <a:pt x="534" y="2002"/>
                  <a:pt x="0" y="3003"/>
                </a:cubicBezTo>
                <a:cubicBezTo>
                  <a:pt x="901" y="3570"/>
                  <a:pt x="1801" y="4170"/>
                  <a:pt x="2669" y="4771"/>
                </a:cubicBezTo>
                <a:cubicBezTo>
                  <a:pt x="3202" y="3770"/>
                  <a:pt x="3703" y="2769"/>
                  <a:pt x="4236" y="1769"/>
                </a:cubicBezTo>
                <a:cubicBezTo>
                  <a:pt x="3336" y="1168"/>
                  <a:pt x="2469" y="568"/>
                  <a:pt x="1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6"/>
          <p:cNvSpPr/>
          <p:nvPr/>
        </p:nvSpPr>
        <p:spPr>
          <a:xfrm>
            <a:off x="2422805" y="762045"/>
            <a:ext cx="125195" cy="130880"/>
          </a:xfrm>
          <a:custGeom>
            <a:avLst/>
            <a:gdLst/>
            <a:ahLst/>
            <a:cxnLst/>
            <a:rect l="l" t="t" r="r" b="b"/>
            <a:pathLst>
              <a:path w="4404" h="4604" extrusionOk="0">
                <a:moveTo>
                  <a:pt x="1635" y="1"/>
                </a:moveTo>
                <a:cubicBezTo>
                  <a:pt x="1101" y="1001"/>
                  <a:pt x="534" y="2002"/>
                  <a:pt x="0" y="3003"/>
                </a:cubicBezTo>
                <a:cubicBezTo>
                  <a:pt x="967" y="3503"/>
                  <a:pt x="1901" y="4037"/>
                  <a:pt x="2802" y="4604"/>
                </a:cubicBezTo>
                <a:cubicBezTo>
                  <a:pt x="3336" y="3603"/>
                  <a:pt x="3870" y="2602"/>
                  <a:pt x="4403" y="1602"/>
                </a:cubicBezTo>
                <a:cubicBezTo>
                  <a:pt x="3503" y="1035"/>
                  <a:pt x="2602" y="501"/>
                  <a:pt x="16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6"/>
          <p:cNvSpPr/>
          <p:nvPr/>
        </p:nvSpPr>
        <p:spPr>
          <a:xfrm>
            <a:off x="2336499" y="725061"/>
            <a:ext cx="132785" cy="122352"/>
          </a:xfrm>
          <a:custGeom>
            <a:avLst/>
            <a:gdLst/>
            <a:ahLst/>
            <a:cxnLst/>
            <a:rect l="l" t="t" r="r" b="b"/>
            <a:pathLst>
              <a:path w="4671" h="4304" extrusionOk="0">
                <a:moveTo>
                  <a:pt x="1702" y="1"/>
                </a:moveTo>
                <a:lnTo>
                  <a:pt x="1" y="3003"/>
                </a:lnTo>
                <a:cubicBezTo>
                  <a:pt x="1035" y="3370"/>
                  <a:pt x="2035" y="3803"/>
                  <a:pt x="3036" y="4304"/>
                </a:cubicBezTo>
                <a:cubicBezTo>
                  <a:pt x="3570" y="3303"/>
                  <a:pt x="4137" y="2302"/>
                  <a:pt x="4671" y="1302"/>
                </a:cubicBezTo>
                <a:cubicBezTo>
                  <a:pt x="3703" y="801"/>
                  <a:pt x="2736" y="368"/>
                  <a:pt x="17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6"/>
          <p:cNvSpPr/>
          <p:nvPr/>
        </p:nvSpPr>
        <p:spPr>
          <a:xfrm>
            <a:off x="2239789" y="701353"/>
            <a:ext cx="145094" cy="109076"/>
          </a:xfrm>
          <a:custGeom>
            <a:avLst/>
            <a:gdLst/>
            <a:ahLst/>
            <a:cxnLst/>
            <a:rect l="l" t="t" r="r" b="b"/>
            <a:pathLst>
              <a:path w="5104" h="3837" extrusionOk="0">
                <a:moveTo>
                  <a:pt x="1768" y="1"/>
                </a:moveTo>
                <a:lnTo>
                  <a:pt x="0" y="3036"/>
                </a:lnTo>
                <a:cubicBezTo>
                  <a:pt x="1134" y="3203"/>
                  <a:pt x="2302" y="3470"/>
                  <a:pt x="3403" y="3837"/>
                </a:cubicBezTo>
                <a:lnTo>
                  <a:pt x="5104" y="835"/>
                </a:lnTo>
                <a:cubicBezTo>
                  <a:pt x="4003" y="468"/>
                  <a:pt x="2902" y="167"/>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6"/>
          <p:cNvSpPr/>
          <p:nvPr/>
        </p:nvSpPr>
        <p:spPr>
          <a:xfrm>
            <a:off x="2770815" y="1070228"/>
            <a:ext cx="126133" cy="107172"/>
          </a:xfrm>
          <a:custGeom>
            <a:avLst/>
            <a:gdLst/>
            <a:ahLst/>
            <a:cxnLst/>
            <a:rect l="l" t="t" r="r" b="b"/>
            <a:pathLst>
              <a:path w="4437" h="3770" extrusionOk="0">
                <a:moveTo>
                  <a:pt x="1435" y="1"/>
                </a:moveTo>
                <a:lnTo>
                  <a:pt x="0" y="3136"/>
                </a:lnTo>
                <a:cubicBezTo>
                  <a:pt x="1001" y="3436"/>
                  <a:pt x="2035" y="3670"/>
                  <a:pt x="3069" y="3770"/>
                </a:cubicBezTo>
                <a:cubicBezTo>
                  <a:pt x="3536" y="2703"/>
                  <a:pt x="3970" y="1668"/>
                  <a:pt x="4437" y="668"/>
                </a:cubicBezTo>
                <a:cubicBezTo>
                  <a:pt x="3403" y="534"/>
                  <a:pt x="2402" y="334"/>
                  <a:pt x="14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6"/>
          <p:cNvSpPr/>
          <p:nvPr/>
        </p:nvSpPr>
        <p:spPr>
          <a:xfrm>
            <a:off x="2689256" y="1037053"/>
            <a:ext cx="122352" cy="122352"/>
          </a:xfrm>
          <a:custGeom>
            <a:avLst/>
            <a:gdLst/>
            <a:ahLst/>
            <a:cxnLst/>
            <a:rect l="l" t="t" r="r" b="b"/>
            <a:pathLst>
              <a:path w="4304" h="4304" extrusionOk="0">
                <a:moveTo>
                  <a:pt x="1468" y="0"/>
                </a:moveTo>
                <a:cubicBezTo>
                  <a:pt x="968" y="1034"/>
                  <a:pt x="467" y="2068"/>
                  <a:pt x="0" y="3136"/>
                </a:cubicBezTo>
                <a:cubicBezTo>
                  <a:pt x="901" y="3603"/>
                  <a:pt x="1868" y="3970"/>
                  <a:pt x="2869" y="4303"/>
                </a:cubicBezTo>
                <a:lnTo>
                  <a:pt x="4304" y="1168"/>
                </a:lnTo>
                <a:cubicBezTo>
                  <a:pt x="3303" y="867"/>
                  <a:pt x="2369" y="467"/>
                  <a:pt x="1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6"/>
          <p:cNvSpPr/>
          <p:nvPr/>
        </p:nvSpPr>
        <p:spPr>
          <a:xfrm>
            <a:off x="2610540" y="992479"/>
            <a:ext cx="120476" cy="133723"/>
          </a:xfrm>
          <a:custGeom>
            <a:avLst/>
            <a:gdLst/>
            <a:ahLst/>
            <a:cxnLst/>
            <a:rect l="l" t="t" r="r" b="b"/>
            <a:pathLst>
              <a:path w="4238" h="4704" extrusionOk="0">
                <a:moveTo>
                  <a:pt x="1535" y="0"/>
                </a:moveTo>
                <a:cubicBezTo>
                  <a:pt x="1035" y="1034"/>
                  <a:pt x="535" y="2102"/>
                  <a:pt x="1" y="3136"/>
                </a:cubicBezTo>
                <a:cubicBezTo>
                  <a:pt x="901" y="3703"/>
                  <a:pt x="1802" y="4237"/>
                  <a:pt x="2769" y="4704"/>
                </a:cubicBezTo>
                <a:cubicBezTo>
                  <a:pt x="3236" y="3636"/>
                  <a:pt x="3737" y="2602"/>
                  <a:pt x="4237" y="1568"/>
                </a:cubicBezTo>
                <a:cubicBezTo>
                  <a:pt x="3303" y="1101"/>
                  <a:pt x="2403" y="567"/>
                  <a:pt x="15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6"/>
          <p:cNvSpPr/>
          <p:nvPr/>
        </p:nvSpPr>
        <p:spPr>
          <a:xfrm>
            <a:off x="2533729" y="943157"/>
            <a:ext cx="120476" cy="138470"/>
          </a:xfrm>
          <a:custGeom>
            <a:avLst/>
            <a:gdLst/>
            <a:ahLst/>
            <a:cxnLst/>
            <a:rect l="l" t="t" r="r" b="b"/>
            <a:pathLst>
              <a:path w="4238" h="4871" extrusionOk="0">
                <a:moveTo>
                  <a:pt x="1569" y="1"/>
                </a:moveTo>
                <a:cubicBezTo>
                  <a:pt x="1068" y="1035"/>
                  <a:pt x="535" y="2069"/>
                  <a:pt x="1" y="3136"/>
                </a:cubicBezTo>
                <a:cubicBezTo>
                  <a:pt x="902" y="3703"/>
                  <a:pt x="1802" y="4304"/>
                  <a:pt x="2703" y="4871"/>
                </a:cubicBezTo>
                <a:cubicBezTo>
                  <a:pt x="3203" y="3837"/>
                  <a:pt x="3737" y="2803"/>
                  <a:pt x="4237" y="1735"/>
                </a:cubicBezTo>
                <a:cubicBezTo>
                  <a:pt x="3337" y="1202"/>
                  <a:pt x="2469" y="601"/>
                  <a:pt x="15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6"/>
          <p:cNvSpPr/>
          <p:nvPr/>
        </p:nvSpPr>
        <p:spPr>
          <a:xfrm>
            <a:off x="2455980" y="892897"/>
            <a:ext cx="122352" cy="139437"/>
          </a:xfrm>
          <a:custGeom>
            <a:avLst/>
            <a:gdLst/>
            <a:ahLst/>
            <a:cxnLst/>
            <a:rect l="l" t="t" r="r" b="b"/>
            <a:pathLst>
              <a:path w="4304" h="4905" extrusionOk="0">
                <a:moveTo>
                  <a:pt x="1635" y="1"/>
                </a:moveTo>
                <a:lnTo>
                  <a:pt x="1" y="3103"/>
                </a:lnTo>
                <a:cubicBezTo>
                  <a:pt x="935" y="3703"/>
                  <a:pt x="1835" y="4304"/>
                  <a:pt x="2736" y="4904"/>
                </a:cubicBezTo>
                <a:cubicBezTo>
                  <a:pt x="3270" y="3837"/>
                  <a:pt x="3803" y="2803"/>
                  <a:pt x="4304" y="1769"/>
                </a:cubicBezTo>
                <a:cubicBezTo>
                  <a:pt x="3436" y="1168"/>
                  <a:pt x="2536" y="568"/>
                  <a:pt x="16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6"/>
          <p:cNvSpPr/>
          <p:nvPr/>
        </p:nvSpPr>
        <p:spPr>
          <a:xfrm>
            <a:off x="2374422" y="847385"/>
            <a:ext cx="128066" cy="134689"/>
          </a:xfrm>
          <a:custGeom>
            <a:avLst/>
            <a:gdLst/>
            <a:ahLst/>
            <a:cxnLst/>
            <a:rect l="l" t="t" r="r" b="b"/>
            <a:pathLst>
              <a:path w="4505" h="4738" extrusionOk="0">
                <a:moveTo>
                  <a:pt x="1702" y="1"/>
                </a:moveTo>
                <a:cubicBezTo>
                  <a:pt x="1135" y="1035"/>
                  <a:pt x="568" y="2069"/>
                  <a:pt x="1" y="3103"/>
                </a:cubicBezTo>
                <a:cubicBezTo>
                  <a:pt x="968" y="3603"/>
                  <a:pt x="1936" y="4137"/>
                  <a:pt x="2870" y="4737"/>
                </a:cubicBezTo>
                <a:lnTo>
                  <a:pt x="4504" y="1602"/>
                </a:lnTo>
                <a:cubicBezTo>
                  <a:pt x="3603" y="1035"/>
                  <a:pt x="2669" y="501"/>
                  <a:pt x="17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6"/>
          <p:cNvSpPr/>
          <p:nvPr/>
        </p:nvSpPr>
        <p:spPr>
          <a:xfrm>
            <a:off x="2286240" y="810400"/>
            <a:ext cx="136594" cy="125195"/>
          </a:xfrm>
          <a:custGeom>
            <a:avLst/>
            <a:gdLst/>
            <a:ahLst/>
            <a:cxnLst/>
            <a:rect l="l" t="t" r="r" b="b"/>
            <a:pathLst>
              <a:path w="4805" h="4404" extrusionOk="0">
                <a:moveTo>
                  <a:pt x="1769" y="1"/>
                </a:moveTo>
                <a:cubicBezTo>
                  <a:pt x="1168" y="1035"/>
                  <a:pt x="601" y="2069"/>
                  <a:pt x="1" y="3103"/>
                </a:cubicBezTo>
                <a:cubicBezTo>
                  <a:pt x="1068" y="3470"/>
                  <a:pt x="2102" y="3904"/>
                  <a:pt x="3103" y="4404"/>
                </a:cubicBezTo>
                <a:cubicBezTo>
                  <a:pt x="3670" y="3370"/>
                  <a:pt x="4237" y="2302"/>
                  <a:pt x="4804" y="1302"/>
                </a:cubicBezTo>
                <a:cubicBezTo>
                  <a:pt x="3803" y="801"/>
                  <a:pt x="2803" y="368"/>
                  <a:pt x="17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6"/>
          <p:cNvSpPr/>
          <p:nvPr/>
        </p:nvSpPr>
        <p:spPr>
          <a:xfrm>
            <a:off x="2187625" y="787658"/>
            <a:ext cx="148903" cy="110953"/>
          </a:xfrm>
          <a:custGeom>
            <a:avLst/>
            <a:gdLst/>
            <a:ahLst/>
            <a:cxnLst/>
            <a:rect l="l" t="t" r="r" b="b"/>
            <a:pathLst>
              <a:path w="5238" h="3903" extrusionOk="0">
                <a:moveTo>
                  <a:pt x="1835" y="0"/>
                </a:moveTo>
                <a:lnTo>
                  <a:pt x="1" y="3136"/>
                </a:lnTo>
                <a:cubicBezTo>
                  <a:pt x="1168" y="3269"/>
                  <a:pt x="2336" y="3536"/>
                  <a:pt x="3470" y="3903"/>
                </a:cubicBezTo>
                <a:cubicBezTo>
                  <a:pt x="4070" y="2869"/>
                  <a:pt x="4637" y="1835"/>
                  <a:pt x="5238" y="801"/>
                </a:cubicBezTo>
                <a:cubicBezTo>
                  <a:pt x="4103" y="434"/>
                  <a:pt x="2969" y="167"/>
                  <a:pt x="18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6"/>
          <p:cNvSpPr/>
          <p:nvPr/>
        </p:nvSpPr>
        <p:spPr>
          <a:xfrm>
            <a:off x="2182877" y="534455"/>
            <a:ext cx="826928" cy="646754"/>
          </a:xfrm>
          <a:custGeom>
            <a:avLst/>
            <a:gdLst/>
            <a:ahLst/>
            <a:cxnLst/>
            <a:rect l="l" t="t" r="r" b="b"/>
            <a:pathLst>
              <a:path w="29089" h="22751" extrusionOk="0">
                <a:moveTo>
                  <a:pt x="7239" y="301"/>
                </a:moveTo>
                <a:cubicBezTo>
                  <a:pt x="8273" y="468"/>
                  <a:pt x="9307" y="735"/>
                  <a:pt x="10275" y="1135"/>
                </a:cubicBezTo>
                <a:cubicBezTo>
                  <a:pt x="11275" y="1469"/>
                  <a:pt x="12209" y="1902"/>
                  <a:pt x="13143" y="2403"/>
                </a:cubicBezTo>
                <a:cubicBezTo>
                  <a:pt x="13977" y="2836"/>
                  <a:pt x="14811" y="3370"/>
                  <a:pt x="15779" y="4004"/>
                </a:cubicBezTo>
                <a:cubicBezTo>
                  <a:pt x="16613" y="4571"/>
                  <a:pt x="17480" y="5138"/>
                  <a:pt x="18314" y="5738"/>
                </a:cubicBezTo>
                <a:cubicBezTo>
                  <a:pt x="19114" y="6305"/>
                  <a:pt x="19982" y="6872"/>
                  <a:pt x="20816" y="7439"/>
                </a:cubicBezTo>
                <a:cubicBezTo>
                  <a:pt x="21750" y="8073"/>
                  <a:pt x="22584" y="8574"/>
                  <a:pt x="23351" y="8974"/>
                </a:cubicBezTo>
                <a:cubicBezTo>
                  <a:pt x="24218" y="9441"/>
                  <a:pt x="25119" y="9841"/>
                  <a:pt x="26053" y="10175"/>
                </a:cubicBezTo>
                <a:cubicBezTo>
                  <a:pt x="26920" y="10508"/>
                  <a:pt x="27821" y="10742"/>
                  <a:pt x="28721" y="10875"/>
                </a:cubicBezTo>
                <a:lnTo>
                  <a:pt x="23651" y="22450"/>
                </a:lnTo>
                <a:cubicBezTo>
                  <a:pt x="22684" y="22350"/>
                  <a:pt x="21683" y="22150"/>
                  <a:pt x="20749" y="21850"/>
                </a:cubicBezTo>
                <a:cubicBezTo>
                  <a:pt x="19748" y="21516"/>
                  <a:pt x="18814" y="21149"/>
                  <a:pt x="17880" y="20682"/>
                </a:cubicBezTo>
                <a:cubicBezTo>
                  <a:pt x="17046" y="20249"/>
                  <a:pt x="16146" y="19748"/>
                  <a:pt x="15145" y="19114"/>
                </a:cubicBezTo>
                <a:cubicBezTo>
                  <a:pt x="14244" y="18547"/>
                  <a:pt x="13310" y="17947"/>
                  <a:pt x="12443" y="17380"/>
                </a:cubicBezTo>
                <a:cubicBezTo>
                  <a:pt x="11576" y="16779"/>
                  <a:pt x="10642" y="16179"/>
                  <a:pt x="9708" y="15612"/>
                </a:cubicBezTo>
                <a:cubicBezTo>
                  <a:pt x="8674" y="14945"/>
                  <a:pt x="7706" y="14411"/>
                  <a:pt x="6839" y="13977"/>
                </a:cubicBezTo>
                <a:cubicBezTo>
                  <a:pt x="5838" y="13477"/>
                  <a:pt x="4771" y="13043"/>
                  <a:pt x="3703" y="12677"/>
                </a:cubicBezTo>
                <a:cubicBezTo>
                  <a:pt x="2636" y="12343"/>
                  <a:pt x="1535" y="12076"/>
                  <a:pt x="434" y="11909"/>
                </a:cubicBezTo>
                <a:lnTo>
                  <a:pt x="7239" y="301"/>
                </a:lnTo>
                <a:close/>
                <a:moveTo>
                  <a:pt x="7206" y="1"/>
                </a:moveTo>
                <a:cubicBezTo>
                  <a:pt x="7139" y="1"/>
                  <a:pt x="7072" y="34"/>
                  <a:pt x="7039" y="68"/>
                </a:cubicBezTo>
                <a:lnTo>
                  <a:pt x="1" y="11976"/>
                </a:lnTo>
                <a:cubicBezTo>
                  <a:pt x="1" y="12009"/>
                  <a:pt x="1" y="12076"/>
                  <a:pt x="1" y="12109"/>
                </a:cubicBezTo>
                <a:cubicBezTo>
                  <a:pt x="34" y="12143"/>
                  <a:pt x="67" y="12176"/>
                  <a:pt x="134" y="12210"/>
                </a:cubicBezTo>
                <a:cubicBezTo>
                  <a:pt x="1302" y="12343"/>
                  <a:pt x="2436" y="12576"/>
                  <a:pt x="3570" y="12943"/>
                </a:cubicBezTo>
                <a:cubicBezTo>
                  <a:pt x="4637" y="13310"/>
                  <a:pt x="5671" y="13744"/>
                  <a:pt x="6672" y="14244"/>
                </a:cubicBezTo>
                <a:cubicBezTo>
                  <a:pt x="7539" y="14678"/>
                  <a:pt x="8473" y="15212"/>
                  <a:pt x="9508" y="15845"/>
                </a:cubicBezTo>
                <a:cubicBezTo>
                  <a:pt x="10442" y="16413"/>
                  <a:pt x="11376" y="17013"/>
                  <a:pt x="12243" y="17613"/>
                </a:cubicBezTo>
                <a:cubicBezTo>
                  <a:pt x="13143" y="18214"/>
                  <a:pt x="14044" y="18814"/>
                  <a:pt x="14945" y="19381"/>
                </a:cubicBezTo>
                <a:cubicBezTo>
                  <a:pt x="15979" y="20015"/>
                  <a:pt x="16879" y="20515"/>
                  <a:pt x="17747" y="20949"/>
                </a:cubicBezTo>
                <a:cubicBezTo>
                  <a:pt x="18047" y="21083"/>
                  <a:pt x="18314" y="21216"/>
                  <a:pt x="18614" y="21349"/>
                </a:cubicBezTo>
                <a:cubicBezTo>
                  <a:pt x="19281" y="21650"/>
                  <a:pt x="19948" y="21883"/>
                  <a:pt x="20649" y="22117"/>
                </a:cubicBezTo>
                <a:cubicBezTo>
                  <a:pt x="21650" y="22450"/>
                  <a:pt x="22684" y="22650"/>
                  <a:pt x="23751" y="22750"/>
                </a:cubicBezTo>
                <a:cubicBezTo>
                  <a:pt x="23784" y="22750"/>
                  <a:pt x="23851" y="22717"/>
                  <a:pt x="23884" y="22650"/>
                </a:cubicBezTo>
                <a:lnTo>
                  <a:pt x="29055" y="10809"/>
                </a:lnTo>
                <a:cubicBezTo>
                  <a:pt x="29088" y="10775"/>
                  <a:pt x="29088" y="10742"/>
                  <a:pt x="29055" y="10708"/>
                </a:cubicBezTo>
                <a:cubicBezTo>
                  <a:pt x="29021" y="10675"/>
                  <a:pt x="28988" y="10642"/>
                  <a:pt x="28955" y="10642"/>
                </a:cubicBezTo>
                <a:cubicBezTo>
                  <a:pt x="27987" y="10508"/>
                  <a:pt x="27053" y="10275"/>
                  <a:pt x="26153" y="9941"/>
                </a:cubicBezTo>
                <a:cubicBezTo>
                  <a:pt x="25252" y="9608"/>
                  <a:pt x="24351" y="9207"/>
                  <a:pt x="23518" y="8740"/>
                </a:cubicBezTo>
                <a:cubicBezTo>
                  <a:pt x="22750" y="8340"/>
                  <a:pt x="21916" y="7840"/>
                  <a:pt x="20982" y="7206"/>
                </a:cubicBezTo>
                <a:cubicBezTo>
                  <a:pt x="20148" y="6672"/>
                  <a:pt x="19315" y="6072"/>
                  <a:pt x="18481" y="5505"/>
                </a:cubicBezTo>
                <a:cubicBezTo>
                  <a:pt x="17647" y="4938"/>
                  <a:pt x="16813" y="4337"/>
                  <a:pt x="15945" y="3770"/>
                </a:cubicBezTo>
                <a:cubicBezTo>
                  <a:pt x="14978" y="3136"/>
                  <a:pt x="14111" y="2636"/>
                  <a:pt x="13277" y="2169"/>
                </a:cubicBezTo>
                <a:cubicBezTo>
                  <a:pt x="12343" y="1669"/>
                  <a:pt x="11409" y="1235"/>
                  <a:pt x="10408" y="868"/>
                </a:cubicBezTo>
                <a:cubicBezTo>
                  <a:pt x="9374" y="468"/>
                  <a:pt x="8307" y="201"/>
                  <a:pt x="7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6"/>
          <p:cNvSpPr/>
          <p:nvPr/>
        </p:nvSpPr>
        <p:spPr>
          <a:xfrm>
            <a:off x="1914522" y="4217522"/>
            <a:ext cx="81587" cy="187764"/>
          </a:xfrm>
          <a:custGeom>
            <a:avLst/>
            <a:gdLst/>
            <a:ahLst/>
            <a:cxnLst/>
            <a:rect l="l" t="t" r="r" b="b"/>
            <a:pathLst>
              <a:path w="2870" h="6605" extrusionOk="0">
                <a:moveTo>
                  <a:pt x="1" y="0"/>
                </a:moveTo>
                <a:lnTo>
                  <a:pt x="1" y="6605"/>
                </a:lnTo>
                <a:lnTo>
                  <a:pt x="2869" y="6605"/>
                </a:lnTo>
                <a:lnTo>
                  <a:pt x="2836" y="0"/>
                </a:ln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6"/>
          <p:cNvSpPr/>
          <p:nvPr/>
        </p:nvSpPr>
        <p:spPr>
          <a:xfrm>
            <a:off x="1111359" y="3897002"/>
            <a:ext cx="194416" cy="186826"/>
          </a:xfrm>
          <a:custGeom>
            <a:avLst/>
            <a:gdLst/>
            <a:ahLst/>
            <a:cxnLst/>
            <a:rect l="l" t="t" r="r" b="b"/>
            <a:pathLst>
              <a:path w="6839" h="6572" extrusionOk="0">
                <a:moveTo>
                  <a:pt x="4403" y="0"/>
                </a:moveTo>
                <a:lnTo>
                  <a:pt x="0" y="5104"/>
                </a:lnTo>
                <a:lnTo>
                  <a:pt x="2469" y="6572"/>
                </a:lnTo>
                <a:lnTo>
                  <a:pt x="6838" y="1502"/>
                </a:lnTo>
                <a:lnTo>
                  <a:pt x="4403" y="0"/>
                </a:ln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6"/>
          <p:cNvSpPr/>
          <p:nvPr/>
        </p:nvSpPr>
        <p:spPr>
          <a:xfrm>
            <a:off x="1050667" y="4029730"/>
            <a:ext cx="245756" cy="210875"/>
          </a:xfrm>
          <a:custGeom>
            <a:avLst/>
            <a:gdLst/>
            <a:ahLst/>
            <a:cxnLst/>
            <a:rect l="l" t="t" r="r" b="b"/>
            <a:pathLst>
              <a:path w="8645" h="7418" extrusionOk="0">
                <a:moveTo>
                  <a:pt x="2054" y="0"/>
                </a:moveTo>
                <a:cubicBezTo>
                  <a:pt x="1982" y="0"/>
                  <a:pt x="1911" y="37"/>
                  <a:pt x="1868" y="102"/>
                </a:cubicBezTo>
                <a:lnTo>
                  <a:pt x="167" y="2036"/>
                </a:lnTo>
                <a:cubicBezTo>
                  <a:pt x="0" y="2236"/>
                  <a:pt x="67" y="2537"/>
                  <a:pt x="301" y="2703"/>
                </a:cubicBezTo>
                <a:cubicBezTo>
                  <a:pt x="1268" y="3237"/>
                  <a:pt x="1768" y="3471"/>
                  <a:pt x="2969" y="4204"/>
                </a:cubicBezTo>
                <a:cubicBezTo>
                  <a:pt x="3703" y="4638"/>
                  <a:pt x="5971" y="6606"/>
                  <a:pt x="7005" y="7207"/>
                </a:cubicBezTo>
                <a:cubicBezTo>
                  <a:pt x="7243" y="7357"/>
                  <a:pt x="7465" y="7417"/>
                  <a:pt x="7661" y="7417"/>
                </a:cubicBezTo>
                <a:cubicBezTo>
                  <a:pt x="8290" y="7417"/>
                  <a:pt x="8645" y="6794"/>
                  <a:pt x="8340" y="6539"/>
                </a:cubicBezTo>
                <a:cubicBezTo>
                  <a:pt x="7005" y="5272"/>
                  <a:pt x="5938" y="3771"/>
                  <a:pt x="5237" y="2103"/>
                </a:cubicBezTo>
                <a:cubicBezTo>
                  <a:pt x="5171" y="1936"/>
                  <a:pt x="5071" y="1803"/>
                  <a:pt x="4937" y="1703"/>
                </a:cubicBezTo>
                <a:lnTo>
                  <a:pt x="2169" y="35"/>
                </a:lnTo>
                <a:cubicBezTo>
                  <a:pt x="2133" y="11"/>
                  <a:pt x="2093" y="0"/>
                  <a:pt x="2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6"/>
          <p:cNvSpPr/>
          <p:nvPr/>
        </p:nvSpPr>
        <p:spPr>
          <a:xfrm>
            <a:off x="1885127" y="4395790"/>
            <a:ext cx="282626" cy="91991"/>
          </a:xfrm>
          <a:custGeom>
            <a:avLst/>
            <a:gdLst/>
            <a:ahLst/>
            <a:cxnLst/>
            <a:rect l="l" t="t" r="r" b="b"/>
            <a:pathLst>
              <a:path w="9942" h="3236" extrusionOk="0">
                <a:moveTo>
                  <a:pt x="734" y="0"/>
                </a:moveTo>
                <a:cubicBezTo>
                  <a:pt x="634" y="0"/>
                  <a:pt x="534" y="100"/>
                  <a:pt x="501" y="201"/>
                </a:cubicBezTo>
                <a:lnTo>
                  <a:pt x="67" y="2736"/>
                </a:lnTo>
                <a:cubicBezTo>
                  <a:pt x="1" y="3003"/>
                  <a:pt x="201" y="3236"/>
                  <a:pt x="468" y="3236"/>
                </a:cubicBezTo>
                <a:cubicBezTo>
                  <a:pt x="1602" y="3236"/>
                  <a:pt x="3203" y="3169"/>
                  <a:pt x="4637" y="3169"/>
                </a:cubicBezTo>
                <a:cubicBezTo>
                  <a:pt x="6305" y="3169"/>
                  <a:pt x="6539" y="3236"/>
                  <a:pt x="8473" y="3236"/>
                </a:cubicBezTo>
                <a:cubicBezTo>
                  <a:pt x="9641" y="3236"/>
                  <a:pt x="9941" y="2069"/>
                  <a:pt x="9441" y="1968"/>
                </a:cubicBezTo>
                <a:cubicBezTo>
                  <a:pt x="7172" y="1468"/>
                  <a:pt x="6505" y="1435"/>
                  <a:pt x="4537" y="234"/>
                </a:cubicBezTo>
                <a:cubicBezTo>
                  <a:pt x="4337" y="100"/>
                  <a:pt x="4104" y="0"/>
                  <a:pt x="38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6"/>
          <p:cNvSpPr/>
          <p:nvPr/>
        </p:nvSpPr>
        <p:spPr>
          <a:xfrm>
            <a:off x="1912617" y="1418237"/>
            <a:ext cx="218579" cy="250446"/>
          </a:xfrm>
          <a:custGeom>
            <a:avLst/>
            <a:gdLst/>
            <a:ahLst/>
            <a:cxnLst/>
            <a:rect l="l" t="t" r="r" b="b"/>
            <a:pathLst>
              <a:path w="7689" h="8810" extrusionOk="0">
                <a:moveTo>
                  <a:pt x="1469" y="1"/>
                </a:moveTo>
                <a:lnTo>
                  <a:pt x="1469" y="1"/>
                </a:lnTo>
                <a:cubicBezTo>
                  <a:pt x="1635" y="2169"/>
                  <a:pt x="1602" y="4771"/>
                  <a:pt x="1" y="5938"/>
                </a:cubicBezTo>
                <a:cubicBezTo>
                  <a:pt x="1" y="5938"/>
                  <a:pt x="601" y="8173"/>
                  <a:pt x="4471" y="8740"/>
                </a:cubicBezTo>
                <a:cubicBezTo>
                  <a:pt x="4805" y="8788"/>
                  <a:pt x="5094" y="8810"/>
                  <a:pt x="5342" y="8810"/>
                </a:cubicBezTo>
                <a:cubicBezTo>
                  <a:pt x="7688" y="8810"/>
                  <a:pt x="6406" y="6872"/>
                  <a:pt x="6406" y="6872"/>
                </a:cubicBezTo>
                <a:cubicBezTo>
                  <a:pt x="4171" y="5972"/>
                  <a:pt x="4571" y="3136"/>
                  <a:pt x="5138" y="1568"/>
                </a:cubicBezTo>
                <a:lnTo>
                  <a:pt x="1469" y="1"/>
                </a:ln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6"/>
          <p:cNvSpPr/>
          <p:nvPr/>
        </p:nvSpPr>
        <p:spPr>
          <a:xfrm>
            <a:off x="1440408" y="1616434"/>
            <a:ext cx="370780" cy="548253"/>
          </a:xfrm>
          <a:custGeom>
            <a:avLst/>
            <a:gdLst/>
            <a:ahLst/>
            <a:cxnLst/>
            <a:rect l="l" t="t" r="r" b="b"/>
            <a:pathLst>
              <a:path w="13043" h="19286" extrusionOk="0">
                <a:moveTo>
                  <a:pt x="10908" y="0"/>
                </a:moveTo>
                <a:cubicBezTo>
                  <a:pt x="10908" y="0"/>
                  <a:pt x="3970" y="4837"/>
                  <a:pt x="1635" y="8273"/>
                </a:cubicBezTo>
                <a:cubicBezTo>
                  <a:pt x="601" y="9774"/>
                  <a:pt x="167" y="15645"/>
                  <a:pt x="0" y="19114"/>
                </a:cubicBezTo>
                <a:cubicBezTo>
                  <a:pt x="192" y="19236"/>
                  <a:pt x="621" y="19285"/>
                  <a:pt x="1054" y="19285"/>
                </a:cubicBezTo>
                <a:cubicBezTo>
                  <a:pt x="1448" y="19285"/>
                  <a:pt x="1845" y="19244"/>
                  <a:pt x="2068" y="19181"/>
                </a:cubicBezTo>
                <a:cubicBezTo>
                  <a:pt x="2635" y="16512"/>
                  <a:pt x="4370" y="12943"/>
                  <a:pt x="4904" y="10975"/>
                </a:cubicBezTo>
                <a:cubicBezTo>
                  <a:pt x="5271" y="9541"/>
                  <a:pt x="13043" y="3670"/>
                  <a:pt x="13043" y="3670"/>
                </a:cubicBezTo>
                <a:lnTo>
                  <a:pt x="10908" y="0"/>
                </a:ln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6"/>
          <p:cNvSpPr/>
          <p:nvPr/>
        </p:nvSpPr>
        <p:spPr>
          <a:xfrm>
            <a:off x="1414795" y="2143650"/>
            <a:ext cx="131847" cy="94863"/>
          </a:xfrm>
          <a:custGeom>
            <a:avLst/>
            <a:gdLst/>
            <a:ahLst/>
            <a:cxnLst/>
            <a:rect l="l" t="t" r="r" b="b"/>
            <a:pathLst>
              <a:path w="4638" h="3337" extrusionOk="0">
                <a:moveTo>
                  <a:pt x="1268" y="1"/>
                </a:moveTo>
                <a:lnTo>
                  <a:pt x="1268" y="1"/>
                </a:lnTo>
                <a:cubicBezTo>
                  <a:pt x="0" y="1402"/>
                  <a:pt x="1401" y="3337"/>
                  <a:pt x="1401" y="3337"/>
                </a:cubicBezTo>
                <a:lnTo>
                  <a:pt x="4637" y="2770"/>
                </a:lnTo>
                <a:lnTo>
                  <a:pt x="2969" y="635"/>
                </a:lnTo>
                <a:lnTo>
                  <a:pt x="1268" y="1"/>
                </a:ln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6"/>
          <p:cNvSpPr/>
          <p:nvPr/>
        </p:nvSpPr>
        <p:spPr>
          <a:xfrm>
            <a:off x="1454621" y="2221120"/>
            <a:ext cx="94863" cy="85368"/>
          </a:xfrm>
          <a:custGeom>
            <a:avLst/>
            <a:gdLst/>
            <a:ahLst/>
            <a:cxnLst/>
            <a:rect l="l" t="t" r="r" b="b"/>
            <a:pathLst>
              <a:path w="3337" h="3003" extrusionOk="0">
                <a:moveTo>
                  <a:pt x="3236" y="1"/>
                </a:moveTo>
                <a:lnTo>
                  <a:pt x="0" y="568"/>
                </a:lnTo>
                <a:lnTo>
                  <a:pt x="401" y="3003"/>
                </a:lnTo>
                <a:lnTo>
                  <a:pt x="3336" y="2636"/>
                </a:lnTo>
                <a:lnTo>
                  <a:pt x="3236" y="1"/>
                </a:ln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6"/>
          <p:cNvSpPr/>
          <p:nvPr/>
        </p:nvSpPr>
        <p:spPr>
          <a:xfrm>
            <a:off x="1566512" y="1580388"/>
            <a:ext cx="330015" cy="304430"/>
          </a:xfrm>
          <a:custGeom>
            <a:avLst/>
            <a:gdLst/>
            <a:ahLst/>
            <a:cxnLst/>
            <a:rect l="l" t="t" r="r" b="b"/>
            <a:pathLst>
              <a:path w="11609" h="10709" extrusionOk="0">
                <a:moveTo>
                  <a:pt x="8507" y="1"/>
                </a:moveTo>
                <a:cubicBezTo>
                  <a:pt x="3903" y="1"/>
                  <a:pt x="1" y="5071"/>
                  <a:pt x="1" y="5071"/>
                </a:cubicBezTo>
                <a:lnTo>
                  <a:pt x="3170" y="10708"/>
                </a:lnTo>
                <a:cubicBezTo>
                  <a:pt x="5171" y="9441"/>
                  <a:pt x="7072" y="8040"/>
                  <a:pt x="8874" y="6505"/>
                </a:cubicBezTo>
                <a:cubicBezTo>
                  <a:pt x="11609" y="4070"/>
                  <a:pt x="11409" y="34"/>
                  <a:pt x="8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6"/>
          <p:cNvSpPr/>
          <p:nvPr/>
        </p:nvSpPr>
        <p:spPr>
          <a:xfrm>
            <a:off x="1710639" y="1685370"/>
            <a:ext cx="125507" cy="163401"/>
          </a:xfrm>
          <a:custGeom>
            <a:avLst/>
            <a:gdLst/>
            <a:ahLst/>
            <a:cxnLst/>
            <a:rect l="l" t="t" r="r" b="b"/>
            <a:pathLst>
              <a:path w="4415" h="5748" extrusionOk="0">
                <a:moveTo>
                  <a:pt x="3807" y="1"/>
                </a:moveTo>
                <a:cubicBezTo>
                  <a:pt x="3737" y="1"/>
                  <a:pt x="3647" y="25"/>
                  <a:pt x="3537" y="77"/>
                </a:cubicBezTo>
                <a:cubicBezTo>
                  <a:pt x="1902" y="811"/>
                  <a:pt x="268" y="3346"/>
                  <a:pt x="1" y="5748"/>
                </a:cubicBezTo>
                <a:cubicBezTo>
                  <a:pt x="735" y="5248"/>
                  <a:pt x="1669" y="4580"/>
                  <a:pt x="2569" y="3813"/>
                </a:cubicBezTo>
                <a:cubicBezTo>
                  <a:pt x="3586" y="1840"/>
                  <a:pt x="4415" y="1"/>
                  <a:pt x="38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6"/>
          <p:cNvSpPr/>
          <p:nvPr/>
        </p:nvSpPr>
        <p:spPr>
          <a:xfrm>
            <a:off x="1885127" y="1544939"/>
            <a:ext cx="214343" cy="92389"/>
          </a:xfrm>
          <a:custGeom>
            <a:avLst/>
            <a:gdLst/>
            <a:ahLst/>
            <a:cxnLst/>
            <a:rect l="l" t="t" r="r" b="b"/>
            <a:pathLst>
              <a:path w="7540" h="3250" extrusionOk="0">
                <a:moveTo>
                  <a:pt x="1191" y="0"/>
                </a:moveTo>
                <a:cubicBezTo>
                  <a:pt x="997" y="0"/>
                  <a:pt x="841" y="15"/>
                  <a:pt x="734" y="47"/>
                </a:cubicBezTo>
                <a:cubicBezTo>
                  <a:pt x="401" y="114"/>
                  <a:pt x="1" y="1548"/>
                  <a:pt x="334" y="2249"/>
                </a:cubicBezTo>
                <a:cubicBezTo>
                  <a:pt x="742" y="3220"/>
                  <a:pt x="6418" y="3249"/>
                  <a:pt x="7105" y="3249"/>
                </a:cubicBezTo>
                <a:cubicBezTo>
                  <a:pt x="7149" y="3249"/>
                  <a:pt x="7172" y="3249"/>
                  <a:pt x="7172" y="3249"/>
                </a:cubicBezTo>
                <a:cubicBezTo>
                  <a:pt x="7306" y="2249"/>
                  <a:pt x="7539" y="1815"/>
                  <a:pt x="7306" y="1415"/>
                </a:cubicBezTo>
                <a:cubicBezTo>
                  <a:pt x="7127" y="1027"/>
                  <a:pt x="2820" y="0"/>
                  <a:pt x="1191" y="0"/>
                </a:cubicBezTo>
                <a:close/>
              </a:path>
            </a:pathLst>
          </a:custGeom>
          <a:solidFill>
            <a:srgbClr val="80E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6"/>
          <p:cNvSpPr/>
          <p:nvPr/>
        </p:nvSpPr>
        <p:spPr>
          <a:xfrm>
            <a:off x="1885127" y="1544939"/>
            <a:ext cx="214343" cy="92389"/>
          </a:xfrm>
          <a:custGeom>
            <a:avLst/>
            <a:gdLst/>
            <a:ahLst/>
            <a:cxnLst/>
            <a:rect l="l" t="t" r="r" b="b"/>
            <a:pathLst>
              <a:path w="7540" h="3250" extrusionOk="0">
                <a:moveTo>
                  <a:pt x="1191" y="0"/>
                </a:moveTo>
                <a:cubicBezTo>
                  <a:pt x="997" y="0"/>
                  <a:pt x="841" y="15"/>
                  <a:pt x="734" y="47"/>
                </a:cubicBezTo>
                <a:cubicBezTo>
                  <a:pt x="401" y="114"/>
                  <a:pt x="1" y="1548"/>
                  <a:pt x="334" y="2249"/>
                </a:cubicBezTo>
                <a:cubicBezTo>
                  <a:pt x="742" y="3220"/>
                  <a:pt x="6418" y="3249"/>
                  <a:pt x="7105" y="3249"/>
                </a:cubicBezTo>
                <a:cubicBezTo>
                  <a:pt x="7149" y="3249"/>
                  <a:pt x="7172" y="3249"/>
                  <a:pt x="7172" y="3249"/>
                </a:cubicBezTo>
                <a:cubicBezTo>
                  <a:pt x="7306" y="2249"/>
                  <a:pt x="7539" y="1815"/>
                  <a:pt x="7306" y="1415"/>
                </a:cubicBezTo>
                <a:cubicBezTo>
                  <a:pt x="7127" y="1027"/>
                  <a:pt x="2820"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6"/>
          <p:cNvSpPr/>
          <p:nvPr/>
        </p:nvSpPr>
        <p:spPr>
          <a:xfrm>
            <a:off x="1702111" y="1580388"/>
            <a:ext cx="555701" cy="762426"/>
          </a:xfrm>
          <a:custGeom>
            <a:avLst/>
            <a:gdLst/>
            <a:ahLst/>
            <a:cxnLst/>
            <a:rect l="l" t="t" r="r" b="b"/>
            <a:pathLst>
              <a:path w="19548" h="26820" extrusionOk="0">
                <a:moveTo>
                  <a:pt x="3981" y="0"/>
                </a:moveTo>
                <a:cubicBezTo>
                  <a:pt x="2406" y="0"/>
                  <a:pt x="1136" y="1387"/>
                  <a:pt x="1268" y="2970"/>
                </a:cubicBezTo>
                <a:cubicBezTo>
                  <a:pt x="2002" y="13244"/>
                  <a:pt x="67" y="22817"/>
                  <a:pt x="1" y="24985"/>
                </a:cubicBezTo>
                <a:lnTo>
                  <a:pt x="15145" y="26820"/>
                </a:lnTo>
                <a:cubicBezTo>
                  <a:pt x="19548" y="11175"/>
                  <a:pt x="16846" y="2169"/>
                  <a:pt x="16846" y="2169"/>
                </a:cubicBezTo>
                <a:cubicBezTo>
                  <a:pt x="15478" y="1602"/>
                  <a:pt x="14044" y="1168"/>
                  <a:pt x="12576" y="835"/>
                </a:cubicBezTo>
                <a:cubicBezTo>
                  <a:pt x="10441" y="468"/>
                  <a:pt x="8273" y="201"/>
                  <a:pt x="6138" y="68"/>
                </a:cubicBezTo>
                <a:cubicBezTo>
                  <a:pt x="5405" y="1"/>
                  <a:pt x="4704" y="1"/>
                  <a:pt x="4037" y="1"/>
                </a:cubicBezTo>
                <a:cubicBezTo>
                  <a:pt x="4018" y="0"/>
                  <a:pt x="4000" y="0"/>
                  <a:pt x="3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6"/>
          <p:cNvSpPr/>
          <p:nvPr/>
        </p:nvSpPr>
        <p:spPr>
          <a:xfrm>
            <a:off x="2133584" y="1461873"/>
            <a:ext cx="561386" cy="320520"/>
          </a:xfrm>
          <a:custGeom>
            <a:avLst/>
            <a:gdLst/>
            <a:ahLst/>
            <a:cxnLst/>
            <a:rect l="l" t="t" r="r" b="b"/>
            <a:pathLst>
              <a:path w="19748" h="11275" extrusionOk="0">
                <a:moveTo>
                  <a:pt x="18247" y="0"/>
                </a:moveTo>
                <a:cubicBezTo>
                  <a:pt x="16312" y="2068"/>
                  <a:pt x="13243" y="3336"/>
                  <a:pt x="11108" y="5104"/>
                </a:cubicBezTo>
                <a:cubicBezTo>
                  <a:pt x="10041" y="5838"/>
                  <a:pt x="34" y="7205"/>
                  <a:pt x="34" y="7205"/>
                </a:cubicBezTo>
                <a:lnTo>
                  <a:pt x="0" y="11275"/>
                </a:lnTo>
                <a:cubicBezTo>
                  <a:pt x="0" y="11275"/>
                  <a:pt x="8973" y="10274"/>
                  <a:pt x="12776" y="8406"/>
                </a:cubicBezTo>
                <a:cubicBezTo>
                  <a:pt x="15845" y="6905"/>
                  <a:pt x="18180" y="4070"/>
                  <a:pt x="19748" y="1068"/>
                </a:cubicBezTo>
                <a:cubicBezTo>
                  <a:pt x="19481" y="734"/>
                  <a:pt x="18714" y="67"/>
                  <a:pt x="18247" y="0"/>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6"/>
          <p:cNvSpPr/>
          <p:nvPr/>
        </p:nvSpPr>
        <p:spPr>
          <a:xfrm>
            <a:off x="2013137" y="1602248"/>
            <a:ext cx="366061" cy="255023"/>
          </a:xfrm>
          <a:custGeom>
            <a:avLst/>
            <a:gdLst/>
            <a:ahLst/>
            <a:cxnLst/>
            <a:rect l="l" t="t" r="r" b="b"/>
            <a:pathLst>
              <a:path w="12877" h="8971" extrusionOk="0">
                <a:moveTo>
                  <a:pt x="8006" y="0"/>
                </a:moveTo>
                <a:cubicBezTo>
                  <a:pt x="6511" y="0"/>
                  <a:pt x="5025" y="185"/>
                  <a:pt x="3570" y="566"/>
                </a:cubicBezTo>
                <a:cubicBezTo>
                  <a:pt x="1" y="1500"/>
                  <a:pt x="735" y="6570"/>
                  <a:pt x="2970" y="8505"/>
                </a:cubicBezTo>
                <a:cubicBezTo>
                  <a:pt x="3351" y="8836"/>
                  <a:pt x="3936" y="8971"/>
                  <a:pt x="4637" y="8971"/>
                </a:cubicBezTo>
                <a:cubicBezTo>
                  <a:pt x="7677" y="8971"/>
                  <a:pt x="12877" y="6437"/>
                  <a:pt x="12877" y="6437"/>
                </a:cubicBezTo>
                <a:lnTo>
                  <a:pt x="10208" y="132"/>
                </a:lnTo>
                <a:cubicBezTo>
                  <a:pt x="9473" y="45"/>
                  <a:pt x="8738" y="0"/>
                  <a:pt x="80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6"/>
          <p:cNvSpPr/>
          <p:nvPr/>
        </p:nvSpPr>
        <p:spPr>
          <a:xfrm>
            <a:off x="2641839" y="1415395"/>
            <a:ext cx="87272" cy="101969"/>
          </a:xfrm>
          <a:custGeom>
            <a:avLst/>
            <a:gdLst/>
            <a:ahLst/>
            <a:cxnLst/>
            <a:rect l="l" t="t" r="r" b="b"/>
            <a:pathLst>
              <a:path w="3070" h="3587" extrusionOk="0">
                <a:moveTo>
                  <a:pt x="2269" y="1"/>
                </a:moveTo>
                <a:lnTo>
                  <a:pt x="1" y="2002"/>
                </a:lnTo>
                <a:lnTo>
                  <a:pt x="968" y="3470"/>
                </a:lnTo>
                <a:cubicBezTo>
                  <a:pt x="1244" y="3549"/>
                  <a:pt x="1526" y="3586"/>
                  <a:pt x="1806" y="3586"/>
                </a:cubicBezTo>
                <a:cubicBezTo>
                  <a:pt x="2237" y="3586"/>
                  <a:pt x="2665" y="3498"/>
                  <a:pt x="3069" y="3336"/>
                </a:cubicBezTo>
                <a:lnTo>
                  <a:pt x="2269" y="1"/>
                </a:ln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6"/>
          <p:cNvSpPr/>
          <p:nvPr/>
        </p:nvSpPr>
        <p:spPr>
          <a:xfrm>
            <a:off x="2705067" y="1415395"/>
            <a:ext cx="50288" cy="94863"/>
          </a:xfrm>
          <a:custGeom>
            <a:avLst/>
            <a:gdLst/>
            <a:ahLst/>
            <a:cxnLst/>
            <a:rect l="l" t="t" r="r" b="b"/>
            <a:pathLst>
              <a:path w="1769" h="3337" extrusionOk="0">
                <a:moveTo>
                  <a:pt x="1" y="1"/>
                </a:moveTo>
                <a:lnTo>
                  <a:pt x="801" y="3336"/>
                </a:lnTo>
                <a:lnTo>
                  <a:pt x="1669" y="2869"/>
                </a:lnTo>
                <a:lnTo>
                  <a:pt x="1769" y="301"/>
                </a:lnTo>
                <a:lnTo>
                  <a:pt x="1" y="1"/>
                </a:ln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6"/>
          <p:cNvSpPr/>
          <p:nvPr/>
        </p:nvSpPr>
        <p:spPr>
          <a:xfrm>
            <a:off x="2144017" y="1348903"/>
            <a:ext cx="16147" cy="23964"/>
          </a:xfrm>
          <a:custGeom>
            <a:avLst/>
            <a:gdLst/>
            <a:ahLst/>
            <a:cxnLst/>
            <a:rect l="l" t="t" r="r" b="b"/>
            <a:pathLst>
              <a:path w="568" h="843" extrusionOk="0">
                <a:moveTo>
                  <a:pt x="265" y="1"/>
                </a:moveTo>
                <a:cubicBezTo>
                  <a:pt x="119" y="1"/>
                  <a:pt x="31" y="189"/>
                  <a:pt x="0" y="405"/>
                </a:cubicBezTo>
                <a:cubicBezTo>
                  <a:pt x="0" y="638"/>
                  <a:pt x="100" y="805"/>
                  <a:pt x="267" y="839"/>
                </a:cubicBezTo>
                <a:cubicBezTo>
                  <a:pt x="277" y="841"/>
                  <a:pt x="287" y="842"/>
                  <a:pt x="296" y="842"/>
                </a:cubicBezTo>
                <a:cubicBezTo>
                  <a:pt x="419" y="842"/>
                  <a:pt x="534" y="655"/>
                  <a:pt x="534" y="438"/>
                </a:cubicBezTo>
                <a:cubicBezTo>
                  <a:pt x="567" y="205"/>
                  <a:pt x="434" y="38"/>
                  <a:pt x="300" y="5"/>
                </a:cubicBezTo>
                <a:cubicBezTo>
                  <a:pt x="288" y="2"/>
                  <a:pt x="276" y="1"/>
                  <a:pt x="26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6"/>
          <p:cNvSpPr/>
          <p:nvPr/>
        </p:nvSpPr>
        <p:spPr>
          <a:xfrm>
            <a:off x="2135460" y="1359449"/>
            <a:ext cx="31327" cy="64900"/>
          </a:xfrm>
          <a:custGeom>
            <a:avLst/>
            <a:gdLst/>
            <a:ahLst/>
            <a:cxnLst/>
            <a:rect l="l" t="t" r="r" b="b"/>
            <a:pathLst>
              <a:path w="1102" h="2283" extrusionOk="0">
                <a:moveTo>
                  <a:pt x="101" y="1"/>
                </a:moveTo>
                <a:lnTo>
                  <a:pt x="1" y="2202"/>
                </a:lnTo>
                <a:cubicBezTo>
                  <a:pt x="148" y="2256"/>
                  <a:pt x="300" y="2282"/>
                  <a:pt x="451" y="2282"/>
                </a:cubicBezTo>
                <a:cubicBezTo>
                  <a:pt x="677" y="2282"/>
                  <a:pt x="902" y="2222"/>
                  <a:pt x="1102" y="2102"/>
                </a:cubicBezTo>
                <a:cubicBezTo>
                  <a:pt x="701" y="1435"/>
                  <a:pt x="334" y="734"/>
                  <a:pt x="101" y="1"/>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6"/>
          <p:cNvSpPr/>
          <p:nvPr/>
        </p:nvSpPr>
        <p:spPr>
          <a:xfrm>
            <a:off x="2125994" y="1311094"/>
            <a:ext cx="33203" cy="27518"/>
          </a:xfrm>
          <a:custGeom>
            <a:avLst/>
            <a:gdLst/>
            <a:ahLst/>
            <a:cxnLst/>
            <a:rect l="l" t="t" r="r" b="b"/>
            <a:pathLst>
              <a:path w="1168" h="968" extrusionOk="0">
                <a:moveTo>
                  <a:pt x="167" y="0"/>
                </a:moveTo>
                <a:cubicBezTo>
                  <a:pt x="67" y="0"/>
                  <a:pt x="0" y="34"/>
                  <a:pt x="0" y="100"/>
                </a:cubicBezTo>
                <a:cubicBezTo>
                  <a:pt x="0" y="200"/>
                  <a:pt x="34" y="267"/>
                  <a:pt x="134" y="267"/>
                </a:cubicBezTo>
                <a:cubicBezTo>
                  <a:pt x="467" y="334"/>
                  <a:pt x="734" y="567"/>
                  <a:pt x="901" y="901"/>
                </a:cubicBezTo>
                <a:cubicBezTo>
                  <a:pt x="901" y="934"/>
                  <a:pt x="968" y="968"/>
                  <a:pt x="1001" y="968"/>
                </a:cubicBezTo>
                <a:lnTo>
                  <a:pt x="1068" y="968"/>
                </a:lnTo>
                <a:cubicBezTo>
                  <a:pt x="1134" y="934"/>
                  <a:pt x="1168" y="868"/>
                  <a:pt x="1134" y="801"/>
                </a:cubicBezTo>
                <a:cubicBezTo>
                  <a:pt x="934" y="401"/>
                  <a:pt x="567" y="100"/>
                  <a:pt x="16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6"/>
          <p:cNvSpPr/>
          <p:nvPr/>
        </p:nvSpPr>
        <p:spPr>
          <a:xfrm>
            <a:off x="1923931" y="1212877"/>
            <a:ext cx="240013" cy="320890"/>
          </a:xfrm>
          <a:custGeom>
            <a:avLst/>
            <a:gdLst/>
            <a:ahLst/>
            <a:cxnLst/>
            <a:rect l="l" t="t" r="r" b="b"/>
            <a:pathLst>
              <a:path w="8443" h="11288" extrusionOk="0">
                <a:moveTo>
                  <a:pt x="3790" y="0"/>
                </a:moveTo>
                <a:cubicBezTo>
                  <a:pt x="1809" y="0"/>
                  <a:pt x="0" y="1639"/>
                  <a:pt x="103" y="3856"/>
                </a:cubicBezTo>
                <a:cubicBezTo>
                  <a:pt x="137" y="6691"/>
                  <a:pt x="37" y="8359"/>
                  <a:pt x="1371" y="9960"/>
                </a:cubicBezTo>
                <a:cubicBezTo>
                  <a:pt x="2121" y="10868"/>
                  <a:pt x="3150" y="11288"/>
                  <a:pt x="4170" y="11288"/>
                </a:cubicBezTo>
                <a:cubicBezTo>
                  <a:pt x="5736" y="11288"/>
                  <a:pt x="7277" y="10297"/>
                  <a:pt x="7742" y="8559"/>
                </a:cubicBezTo>
                <a:cubicBezTo>
                  <a:pt x="8443" y="6057"/>
                  <a:pt x="8242" y="1821"/>
                  <a:pt x="5541" y="453"/>
                </a:cubicBezTo>
                <a:cubicBezTo>
                  <a:pt x="4972" y="142"/>
                  <a:pt x="4373" y="0"/>
                  <a:pt x="3790" y="0"/>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6"/>
          <p:cNvSpPr/>
          <p:nvPr/>
        </p:nvSpPr>
        <p:spPr>
          <a:xfrm>
            <a:off x="1830120" y="1133962"/>
            <a:ext cx="414416" cy="357931"/>
          </a:xfrm>
          <a:custGeom>
            <a:avLst/>
            <a:gdLst/>
            <a:ahLst/>
            <a:cxnLst/>
            <a:rect l="l" t="t" r="r" b="b"/>
            <a:pathLst>
              <a:path w="14578" h="12591" extrusionOk="0">
                <a:moveTo>
                  <a:pt x="8828" y="0"/>
                </a:moveTo>
                <a:cubicBezTo>
                  <a:pt x="7667" y="0"/>
                  <a:pt x="7306" y="1128"/>
                  <a:pt x="7306" y="1128"/>
                </a:cubicBezTo>
                <a:cubicBezTo>
                  <a:pt x="7306" y="1128"/>
                  <a:pt x="7751" y="733"/>
                  <a:pt x="8419" y="733"/>
                </a:cubicBezTo>
                <a:cubicBezTo>
                  <a:pt x="8979" y="733"/>
                  <a:pt x="9697" y="1010"/>
                  <a:pt x="10442" y="2028"/>
                </a:cubicBezTo>
                <a:cubicBezTo>
                  <a:pt x="10913" y="2660"/>
                  <a:pt x="10694" y="2879"/>
                  <a:pt x="10102" y="2879"/>
                </a:cubicBezTo>
                <a:cubicBezTo>
                  <a:pt x="8768" y="2879"/>
                  <a:pt x="5539" y="1770"/>
                  <a:pt x="4024" y="1770"/>
                </a:cubicBezTo>
                <a:cubicBezTo>
                  <a:pt x="3832" y="1770"/>
                  <a:pt x="3667" y="1788"/>
                  <a:pt x="3537" y="1828"/>
                </a:cubicBezTo>
                <a:cubicBezTo>
                  <a:pt x="1902" y="2329"/>
                  <a:pt x="1068" y="4430"/>
                  <a:pt x="2036" y="5564"/>
                </a:cubicBezTo>
                <a:cubicBezTo>
                  <a:pt x="1" y="6798"/>
                  <a:pt x="4171" y="12402"/>
                  <a:pt x="4171" y="12402"/>
                </a:cubicBezTo>
                <a:cubicBezTo>
                  <a:pt x="4604" y="12531"/>
                  <a:pt x="5004" y="12590"/>
                  <a:pt x="5372" y="12590"/>
                </a:cubicBezTo>
                <a:cubicBezTo>
                  <a:pt x="8440" y="12590"/>
                  <a:pt x="9338" y="8508"/>
                  <a:pt x="9041" y="6632"/>
                </a:cubicBezTo>
                <a:cubicBezTo>
                  <a:pt x="11509" y="6398"/>
                  <a:pt x="14578" y="3896"/>
                  <a:pt x="11342" y="1228"/>
                </a:cubicBezTo>
                <a:cubicBezTo>
                  <a:pt x="10248" y="304"/>
                  <a:pt x="9430" y="0"/>
                  <a:pt x="88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6"/>
          <p:cNvSpPr/>
          <p:nvPr/>
        </p:nvSpPr>
        <p:spPr>
          <a:xfrm>
            <a:off x="2041194" y="1346145"/>
            <a:ext cx="69647" cy="87926"/>
          </a:xfrm>
          <a:custGeom>
            <a:avLst/>
            <a:gdLst/>
            <a:ahLst/>
            <a:cxnLst/>
            <a:rect l="l" t="t" r="r" b="b"/>
            <a:pathLst>
              <a:path w="2450" h="3093" extrusionOk="0">
                <a:moveTo>
                  <a:pt x="1054" y="0"/>
                </a:moveTo>
                <a:cubicBezTo>
                  <a:pt x="425" y="0"/>
                  <a:pt x="1" y="625"/>
                  <a:pt x="148" y="1302"/>
                </a:cubicBezTo>
                <a:cubicBezTo>
                  <a:pt x="248" y="1936"/>
                  <a:pt x="582" y="2503"/>
                  <a:pt x="1115" y="2904"/>
                </a:cubicBezTo>
                <a:cubicBezTo>
                  <a:pt x="1290" y="3035"/>
                  <a:pt x="1461" y="3093"/>
                  <a:pt x="1618" y="3093"/>
                </a:cubicBezTo>
                <a:cubicBezTo>
                  <a:pt x="2058" y="3093"/>
                  <a:pt x="2392" y="2636"/>
                  <a:pt x="2416" y="2070"/>
                </a:cubicBezTo>
                <a:cubicBezTo>
                  <a:pt x="2450" y="1336"/>
                  <a:pt x="2116" y="202"/>
                  <a:pt x="1315" y="35"/>
                </a:cubicBezTo>
                <a:cubicBezTo>
                  <a:pt x="1225" y="11"/>
                  <a:pt x="1138" y="0"/>
                  <a:pt x="1054" y="0"/>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6"/>
          <p:cNvSpPr/>
          <p:nvPr/>
        </p:nvSpPr>
        <p:spPr>
          <a:xfrm>
            <a:off x="1155905" y="2290649"/>
            <a:ext cx="824085" cy="1725862"/>
          </a:xfrm>
          <a:custGeom>
            <a:avLst/>
            <a:gdLst/>
            <a:ahLst/>
            <a:cxnLst/>
            <a:rect l="l" t="t" r="r" b="b"/>
            <a:pathLst>
              <a:path w="28989" h="60711" extrusionOk="0">
                <a:moveTo>
                  <a:pt x="19215" y="0"/>
                </a:moveTo>
                <a:cubicBezTo>
                  <a:pt x="19215" y="0"/>
                  <a:pt x="16780" y="19481"/>
                  <a:pt x="15345" y="29021"/>
                </a:cubicBezTo>
                <a:cubicBezTo>
                  <a:pt x="14011" y="37794"/>
                  <a:pt x="1" y="58009"/>
                  <a:pt x="1" y="58009"/>
                </a:cubicBezTo>
                <a:lnTo>
                  <a:pt x="4471" y="60710"/>
                </a:lnTo>
                <a:cubicBezTo>
                  <a:pt x="4471" y="60710"/>
                  <a:pt x="21883" y="39329"/>
                  <a:pt x="24051" y="30522"/>
                </a:cubicBezTo>
                <a:cubicBezTo>
                  <a:pt x="26020" y="22450"/>
                  <a:pt x="28988" y="1168"/>
                  <a:pt x="28988" y="1168"/>
                </a:cubicBezTo>
                <a:lnTo>
                  <a:pt x="192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6"/>
          <p:cNvSpPr/>
          <p:nvPr/>
        </p:nvSpPr>
        <p:spPr>
          <a:xfrm>
            <a:off x="1830120" y="2514430"/>
            <a:ext cx="109076" cy="573724"/>
          </a:xfrm>
          <a:custGeom>
            <a:avLst/>
            <a:gdLst/>
            <a:ahLst/>
            <a:cxnLst/>
            <a:rect l="l" t="t" r="r" b="b"/>
            <a:pathLst>
              <a:path w="3837" h="20182" extrusionOk="0">
                <a:moveTo>
                  <a:pt x="2636" y="1"/>
                </a:moveTo>
                <a:cubicBezTo>
                  <a:pt x="2469" y="1"/>
                  <a:pt x="2269" y="67"/>
                  <a:pt x="2169" y="201"/>
                </a:cubicBezTo>
                <a:cubicBezTo>
                  <a:pt x="1035" y="1268"/>
                  <a:pt x="1035" y="3103"/>
                  <a:pt x="801" y="4504"/>
                </a:cubicBezTo>
                <a:cubicBezTo>
                  <a:pt x="101" y="8807"/>
                  <a:pt x="1" y="13210"/>
                  <a:pt x="468" y="17547"/>
                </a:cubicBezTo>
                <a:cubicBezTo>
                  <a:pt x="535" y="18280"/>
                  <a:pt x="635" y="19048"/>
                  <a:pt x="801" y="19781"/>
                </a:cubicBezTo>
                <a:cubicBezTo>
                  <a:pt x="801" y="19915"/>
                  <a:pt x="835" y="20048"/>
                  <a:pt x="902" y="20182"/>
                </a:cubicBezTo>
                <a:cubicBezTo>
                  <a:pt x="1869" y="15512"/>
                  <a:pt x="2970" y="8674"/>
                  <a:pt x="3837" y="3036"/>
                </a:cubicBezTo>
                <a:cubicBezTo>
                  <a:pt x="3837" y="3003"/>
                  <a:pt x="3837" y="2969"/>
                  <a:pt x="3837" y="2936"/>
                </a:cubicBezTo>
                <a:cubicBezTo>
                  <a:pt x="3837" y="1969"/>
                  <a:pt x="3537" y="1001"/>
                  <a:pt x="3003" y="201"/>
                </a:cubicBezTo>
                <a:cubicBezTo>
                  <a:pt x="2936" y="67"/>
                  <a:pt x="2803" y="1"/>
                  <a:pt x="26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6"/>
          <p:cNvSpPr/>
          <p:nvPr/>
        </p:nvSpPr>
        <p:spPr>
          <a:xfrm>
            <a:off x="1849110" y="2308672"/>
            <a:ext cx="303464" cy="1986627"/>
          </a:xfrm>
          <a:custGeom>
            <a:avLst/>
            <a:gdLst/>
            <a:ahLst/>
            <a:cxnLst/>
            <a:rect l="l" t="t" r="r" b="b"/>
            <a:pathLst>
              <a:path w="10675" h="69884" extrusionOk="0">
                <a:moveTo>
                  <a:pt x="0" y="0"/>
                </a:moveTo>
                <a:cubicBezTo>
                  <a:pt x="0" y="0"/>
                  <a:pt x="1434" y="21049"/>
                  <a:pt x="1434" y="30755"/>
                </a:cubicBezTo>
                <a:cubicBezTo>
                  <a:pt x="1434" y="39662"/>
                  <a:pt x="1368" y="69883"/>
                  <a:pt x="1368" y="69883"/>
                </a:cubicBezTo>
                <a:lnTo>
                  <a:pt x="6204" y="69883"/>
                </a:lnTo>
                <a:cubicBezTo>
                  <a:pt x="6204" y="69883"/>
                  <a:pt x="9607" y="39695"/>
                  <a:pt x="10141" y="30655"/>
                </a:cubicBezTo>
                <a:cubicBezTo>
                  <a:pt x="10674" y="21983"/>
                  <a:pt x="9974" y="1201"/>
                  <a:pt x="9974" y="1201"/>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4" name="Google Shape;664;p36"/>
          <p:cNvGrpSpPr/>
          <p:nvPr/>
        </p:nvGrpSpPr>
        <p:grpSpPr>
          <a:xfrm>
            <a:off x="716871" y="768697"/>
            <a:ext cx="610707" cy="327883"/>
            <a:chOff x="967485" y="768697"/>
            <a:chExt cx="610707" cy="327883"/>
          </a:xfrm>
        </p:grpSpPr>
        <p:sp>
          <p:nvSpPr>
            <p:cNvPr id="665" name="Google Shape;665;p36"/>
            <p:cNvSpPr/>
            <p:nvPr/>
          </p:nvSpPr>
          <p:spPr>
            <a:xfrm>
              <a:off x="967485" y="817053"/>
              <a:ext cx="104329" cy="22770"/>
            </a:xfrm>
            <a:custGeom>
              <a:avLst/>
              <a:gdLst/>
              <a:ahLst/>
              <a:cxnLst/>
              <a:rect l="l" t="t" r="r" b="b"/>
              <a:pathLst>
                <a:path w="3670" h="801" extrusionOk="0">
                  <a:moveTo>
                    <a:pt x="2502" y="0"/>
                  </a:moveTo>
                  <a:lnTo>
                    <a:pt x="1" y="801"/>
                  </a:lnTo>
                  <a:lnTo>
                    <a:pt x="3670" y="601"/>
                  </a:lnTo>
                  <a:lnTo>
                    <a:pt x="25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6"/>
            <p:cNvSpPr/>
            <p:nvPr/>
          </p:nvSpPr>
          <p:spPr>
            <a:xfrm>
              <a:off x="1071785" y="827485"/>
              <a:ext cx="110043" cy="22770"/>
            </a:xfrm>
            <a:custGeom>
              <a:avLst/>
              <a:gdLst/>
              <a:ahLst/>
              <a:cxnLst/>
              <a:rect l="l" t="t" r="r" b="b"/>
              <a:pathLst>
                <a:path w="3871" h="801" extrusionOk="0">
                  <a:moveTo>
                    <a:pt x="3870" y="0"/>
                  </a:moveTo>
                  <a:lnTo>
                    <a:pt x="1" y="234"/>
                  </a:lnTo>
                  <a:lnTo>
                    <a:pt x="1168" y="801"/>
                  </a:lnTo>
                  <a:lnTo>
                    <a:pt x="38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6"/>
            <p:cNvSpPr/>
            <p:nvPr/>
          </p:nvSpPr>
          <p:spPr>
            <a:xfrm>
              <a:off x="1316461" y="768697"/>
              <a:ext cx="127071" cy="26580"/>
            </a:xfrm>
            <a:custGeom>
              <a:avLst/>
              <a:gdLst/>
              <a:ahLst/>
              <a:cxnLst/>
              <a:rect l="l" t="t" r="r" b="b"/>
              <a:pathLst>
                <a:path w="4470" h="935" extrusionOk="0">
                  <a:moveTo>
                    <a:pt x="3069" y="0"/>
                  </a:moveTo>
                  <a:lnTo>
                    <a:pt x="0" y="934"/>
                  </a:lnTo>
                  <a:lnTo>
                    <a:pt x="4470" y="634"/>
                  </a:lnTo>
                  <a:lnTo>
                    <a:pt x="30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6"/>
            <p:cNvSpPr/>
            <p:nvPr/>
          </p:nvSpPr>
          <p:spPr>
            <a:xfrm>
              <a:off x="1443503" y="778164"/>
              <a:ext cx="134689" cy="26580"/>
            </a:xfrm>
            <a:custGeom>
              <a:avLst/>
              <a:gdLst/>
              <a:ahLst/>
              <a:cxnLst/>
              <a:rect l="l" t="t" r="r" b="b"/>
              <a:pathLst>
                <a:path w="4738" h="935" extrusionOk="0">
                  <a:moveTo>
                    <a:pt x="4738" y="1"/>
                  </a:moveTo>
                  <a:lnTo>
                    <a:pt x="1" y="301"/>
                  </a:lnTo>
                  <a:lnTo>
                    <a:pt x="1402" y="935"/>
                  </a:lnTo>
                  <a:lnTo>
                    <a:pt x="47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6"/>
            <p:cNvSpPr/>
            <p:nvPr/>
          </p:nvSpPr>
          <p:spPr>
            <a:xfrm>
              <a:off x="1003531" y="968770"/>
              <a:ext cx="72092" cy="16147"/>
            </a:xfrm>
            <a:custGeom>
              <a:avLst/>
              <a:gdLst/>
              <a:ahLst/>
              <a:cxnLst/>
              <a:rect l="l" t="t" r="r" b="b"/>
              <a:pathLst>
                <a:path w="2536" h="568" extrusionOk="0">
                  <a:moveTo>
                    <a:pt x="1735" y="0"/>
                  </a:moveTo>
                  <a:lnTo>
                    <a:pt x="0" y="567"/>
                  </a:lnTo>
                  <a:lnTo>
                    <a:pt x="0" y="567"/>
                  </a:lnTo>
                  <a:lnTo>
                    <a:pt x="2535" y="534"/>
                  </a:lnTo>
                  <a:lnTo>
                    <a:pt x="17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6"/>
            <p:cNvSpPr/>
            <p:nvPr/>
          </p:nvSpPr>
          <p:spPr>
            <a:xfrm>
              <a:off x="1075595" y="983950"/>
              <a:ext cx="75873" cy="16147"/>
            </a:xfrm>
            <a:custGeom>
              <a:avLst/>
              <a:gdLst/>
              <a:ahLst/>
              <a:cxnLst/>
              <a:rect l="l" t="t" r="r" b="b"/>
              <a:pathLst>
                <a:path w="2669" h="568" extrusionOk="0">
                  <a:moveTo>
                    <a:pt x="0" y="0"/>
                  </a:moveTo>
                  <a:lnTo>
                    <a:pt x="834" y="567"/>
                  </a:lnTo>
                  <a:lnTo>
                    <a:pt x="26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6"/>
            <p:cNvSpPr/>
            <p:nvPr/>
          </p:nvSpPr>
          <p:spPr>
            <a:xfrm>
              <a:off x="1054729" y="794140"/>
              <a:ext cx="406826" cy="302440"/>
            </a:xfrm>
            <a:custGeom>
              <a:avLst/>
              <a:gdLst/>
              <a:ahLst/>
              <a:cxnLst/>
              <a:rect l="l" t="t" r="r" b="b"/>
              <a:pathLst>
                <a:path w="14311" h="10639" extrusionOk="0">
                  <a:moveTo>
                    <a:pt x="13672" y="1"/>
                  </a:moveTo>
                  <a:cubicBezTo>
                    <a:pt x="13652" y="1"/>
                    <a:pt x="13631" y="2"/>
                    <a:pt x="13610" y="6"/>
                  </a:cubicBezTo>
                  <a:cubicBezTo>
                    <a:pt x="13443" y="6"/>
                    <a:pt x="13277" y="172"/>
                    <a:pt x="13277" y="373"/>
                  </a:cubicBezTo>
                  <a:cubicBezTo>
                    <a:pt x="13277" y="373"/>
                    <a:pt x="13277" y="406"/>
                    <a:pt x="13277" y="406"/>
                  </a:cubicBezTo>
                  <a:cubicBezTo>
                    <a:pt x="13076" y="506"/>
                    <a:pt x="12943" y="706"/>
                    <a:pt x="12943" y="940"/>
                  </a:cubicBezTo>
                  <a:lnTo>
                    <a:pt x="12943" y="2374"/>
                  </a:lnTo>
                  <a:lnTo>
                    <a:pt x="9974" y="4442"/>
                  </a:lnTo>
                  <a:cubicBezTo>
                    <a:pt x="9880" y="4419"/>
                    <a:pt x="9786" y="4395"/>
                    <a:pt x="9691" y="4395"/>
                  </a:cubicBezTo>
                  <a:cubicBezTo>
                    <a:pt x="9652" y="4395"/>
                    <a:pt x="9613" y="4399"/>
                    <a:pt x="9574" y="4409"/>
                  </a:cubicBezTo>
                  <a:lnTo>
                    <a:pt x="4103" y="4909"/>
                  </a:lnTo>
                  <a:cubicBezTo>
                    <a:pt x="4003" y="4943"/>
                    <a:pt x="3870" y="4976"/>
                    <a:pt x="3770" y="5043"/>
                  </a:cubicBezTo>
                  <a:lnTo>
                    <a:pt x="1135" y="3642"/>
                  </a:lnTo>
                  <a:lnTo>
                    <a:pt x="1101" y="2341"/>
                  </a:lnTo>
                  <a:cubicBezTo>
                    <a:pt x="1101" y="2141"/>
                    <a:pt x="1001" y="2007"/>
                    <a:pt x="834" y="1940"/>
                  </a:cubicBezTo>
                  <a:lnTo>
                    <a:pt x="834" y="1907"/>
                  </a:lnTo>
                  <a:cubicBezTo>
                    <a:pt x="834" y="1758"/>
                    <a:pt x="727" y="1635"/>
                    <a:pt x="585" y="1635"/>
                  </a:cubicBezTo>
                  <a:cubicBezTo>
                    <a:pt x="569" y="1635"/>
                    <a:pt x="552" y="1637"/>
                    <a:pt x="534" y="1640"/>
                  </a:cubicBezTo>
                  <a:cubicBezTo>
                    <a:pt x="367" y="1640"/>
                    <a:pt x="234" y="1807"/>
                    <a:pt x="267" y="1974"/>
                  </a:cubicBezTo>
                  <a:cubicBezTo>
                    <a:pt x="267" y="1974"/>
                    <a:pt x="267" y="1974"/>
                    <a:pt x="267" y="2007"/>
                  </a:cubicBezTo>
                  <a:cubicBezTo>
                    <a:pt x="101" y="2107"/>
                    <a:pt x="0" y="2274"/>
                    <a:pt x="0" y="2474"/>
                  </a:cubicBezTo>
                  <a:lnTo>
                    <a:pt x="67" y="4609"/>
                  </a:lnTo>
                  <a:cubicBezTo>
                    <a:pt x="67" y="4776"/>
                    <a:pt x="167" y="4909"/>
                    <a:pt x="301" y="4976"/>
                  </a:cubicBezTo>
                  <a:lnTo>
                    <a:pt x="467" y="6010"/>
                  </a:lnTo>
                  <a:cubicBezTo>
                    <a:pt x="483" y="6106"/>
                    <a:pt x="569" y="6156"/>
                    <a:pt x="653" y="6156"/>
                  </a:cubicBezTo>
                  <a:cubicBezTo>
                    <a:pt x="744" y="6156"/>
                    <a:pt x="834" y="6098"/>
                    <a:pt x="834" y="5977"/>
                  </a:cubicBezTo>
                  <a:lnTo>
                    <a:pt x="934" y="4943"/>
                  </a:lnTo>
                  <a:cubicBezTo>
                    <a:pt x="1068" y="4842"/>
                    <a:pt x="1168" y="4676"/>
                    <a:pt x="1168" y="4509"/>
                  </a:cubicBezTo>
                  <a:lnTo>
                    <a:pt x="1168" y="4309"/>
                  </a:lnTo>
                  <a:lnTo>
                    <a:pt x="3370" y="5476"/>
                  </a:lnTo>
                  <a:cubicBezTo>
                    <a:pt x="3269" y="5710"/>
                    <a:pt x="3269" y="5977"/>
                    <a:pt x="3370" y="6210"/>
                  </a:cubicBezTo>
                  <a:lnTo>
                    <a:pt x="3570" y="6610"/>
                  </a:lnTo>
                  <a:lnTo>
                    <a:pt x="3703" y="6911"/>
                  </a:lnTo>
                  <a:cubicBezTo>
                    <a:pt x="3736" y="6944"/>
                    <a:pt x="3770" y="7011"/>
                    <a:pt x="3803" y="7044"/>
                  </a:cubicBezTo>
                  <a:lnTo>
                    <a:pt x="3837" y="7077"/>
                  </a:lnTo>
                  <a:lnTo>
                    <a:pt x="1168" y="7811"/>
                  </a:lnTo>
                  <a:lnTo>
                    <a:pt x="1168" y="7478"/>
                  </a:lnTo>
                  <a:cubicBezTo>
                    <a:pt x="1168" y="7311"/>
                    <a:pt x="1068" y="7177"/>
                    <a:pt x="901" y="7144"/>
                  </a:cubicBezTo>
                  <a:lnTo>
                    <a:pt x="901" y="7111"/>
                  </a:lnTo>
                  <a:cubicBezTo>
                    <a:pt x="901" y="6977"/>
                    <a:pt x="801" y="6877"/>
                    <a:pt x="668" y="6877"/>
                  </a:cubicBezTo>
                  <a:cubicBezTo>
                    <a:pt x="534" y="6877"/>
                    <a:pt x="434" y="7011"/>
                    <a:pt x="434" y="7144"/>
                  </a:cubicBezTo>
                  <a:cubicBezTo>
                    <a:pt x="434" y="7144"/>
                    <a:pt x="434" y="7177"/>
                    <a:pt x="434" y="7177"/>
                  </a:cubicBezTo>
                  <a:cubicBezTo>
                    <a:pt x="301" y="7244"/>
                    <a:pt x="201" y="7411"/>
                    <a:pt x="201" y="7544"/>
                  </a:cubicBezTo>
                  <a:lnTo>
                    <a:pt x="267" y="9379"/>
                  </a:lnTo>
                  <a:cubicBezTo>
                    <a:pt x="267" y="9512"/>
                    <a:pt x="334" y="9613"/>
                    <a:pt x="467" y="9679"/>
                  </a:cubicBezTo>
                  <a:lnTo>
                    <a:pt x="634" y="10513"/>
                  </a:lnTo>
                  <a:cubicBezTo>
                    <a:pt x="634" y="10597"/>
                    <a:pt x="701" y="10638"/>
                    <a:pt x="772" y="10638"/>
                  </a:cubicBezTo>
                  <a:cubicBezTo>
                    <a:pt x="843" y="10638"/>
                    <a:pt x="918" y="10597"/>
                    <a:pt x="934" y="10513"/>
                  </a:cubicBezTo>
                  <a:lnTo>
                    <a:pt x="1001" y="9646"/>
                  </a:lnTo>
                  <a:cubicBezTo>
                    <a:pt x="1135" y="9579"/>
                    <a:pt x="1201" y="9446"/>
                    <a:pt x="1201" y="9312"/>
                  </a:cubicBezTo>
                  <a:lnTo>
                    <a:pt x="1168" y="8378"/>
                  </a:lnTo>
                  <a:lnTo>
                    <a:pt x="4470" y="7478"/>
                  </a:lnTo>
                  <a:lnTo>
                    <a:pt x="4537" y="7511"/>
                  </a:lnTo>
                  <a:cubicBezTo>
                    <a:pt x="4604" y="7544"/>
                    <a:pt x="4670" y="7544"/>
                    <a:pt x="4737" y="7578"/>
                  </a:cubicBezTo>
                  <a:cubicBezTo>
                    <a:pt x="4871" y="7611"/>
                    <a:pt x="5004" y="7611"/>
                    <a:pt x="5171" y="7611"/>
                  </a:cubicBezTo>
                  <a:lnTo>
                    <a:pt x="5304" y="7611"/>
                  </a:lnTo>
                  <a:cubicBezTo>
                    <a:pt x="5553" y="8202"/>
                    <a:pt x="6120" y="8619"/>
                    <a:pt x="6763" y="8619"/>
                  </a:cubicBezTo>
                  <a:cubicBezTo>
                    <a:pt x="6810" y="8619"/>
                    <a:pt x="6858" y="8616"/>
                    <a:pt x="6905" y="8612"/>
                  </a:cubicBezTo>
                  <a:cubicBezTo>
                    <a:pt x="7639" y="8545"/>
                    <a:pt x="8273" y="8078"/>
                    <a:pt x="8507" y="7378"/>
                  </a:cubicBezTo>
                  <a:lnTo>
                    <a:pt x="8673" y="7378"/>
                  </a:lnTo>
                  <a:cubicBezTo>
                    <a:pt x="8873" y="7344"/>
                    <a:pt x="9040" y="7311"/>
                    <a:pt x="9207" y="7244"/>
                  </a:cubicBezTo>
                  <a:cubicBezTo>
                    <a:pt x="9307" y="7211"/>
                    <a:pt x="9374" y="7177"/>
                    <a:pt x="9441" y="7111"/>
                  </a:cubicBezTo>
                  <a:lnTo>
                    <a:pt x="13110" y="7544"/>
                  </a:lnTo>
                  <a:lnTo>
                    <a:pt x="13110" y="8545"/>
                  </a:lnTo>
                  <a:cubicBezTo>
                    <a:pt x="13110" y="8712"/>
                    <a:pt x="13210" y="8845"/>
                    <a:pt x="13343" y="8912"/>
                  </a:cubicBezTo>
                  <a:lnTo>
                    <a:pt x="13477" y="9846"/>
                  </a:lnTo>
                  <a:cubicBezTo>
                    <a:pt x="13510" y="9946"/>
                    <a:pt x="13593" y="9996"/>
                    <a:pt x="13673" y="9996"/>
                  </a:cubicBezTo>
                  <a:cubicBezTo>
                    <a:pt x="13752" y="9996"/>
                    <a:pt x="13827" y="9946"/>
                    <a:pt x="13844" y="9846"/>
                  </a:cubicBezTo>
                  <a:lnTo>
                    <a:pt x="14010" y="8879"/>
                  </a:lnTo>
                  <a:cubicBezTo>
                    <a:pt x="14144" y="8812"/>
                    <a:pt x="14244" y="8679"/>
                    <a:pt x="14244" y="8512"/>
                  </a:cubicBezTo>
                  <a:lnTo>
                    <a:pt x="14244" y="6477"/>
                  </a:lnTo>
                  <a:cubicBezTo>
                    <a:pt x="14244" y="6310"/>
                    <a:pt x="14144" y="6143"/>
                    <a:pt x="13977" y="6077"/>
                  </a:cubicBezTo>
                  <a:cubicBezTo>
                    <a:pt x="13977" y="6077"/>
                    <a:pt x="13977" y="6077"/>
                    <a:pt x="13977" y="6043"/>
                  </a:cubicBezTo>
                  <a:cubicBezTo>
                    <a:pt x="13948" y="5898"/>
                    <a:pt x="13843" y="5803"/>
                    <a:pt x="13728" y="5803"/>
                  </a:cubicBezTo>
                  <a:cubicBezTo>
                    <a:pt x="13711" y="5803"/>
                    <a:pt x="13694" y="5806"/>
                    <a:pt x="13677" y="5810"/>
                  </a:cubicBezTo>
                  <a:cubicBezTo>
                    <a:pt x="13510" y="5810"/>
                    <a:pt x="13377" y="5943"/>
                    <a:pt x="13377" y="6110"/>
                  </a:cubicBezTo>
                  <a:lnTo>
                    <a:pt x="13377" y="6143"/>
                  </a:lnTo>
                  <a:cubicBezTo>
                    <a:pt x="13210" y="6210"/>
                    <a:pt x="13076" y="6377"/>
                    <a:pt x="13076" y="6544"/>
                  </a:cubicBezTo>
                  <a:lnTo>
                    <a:pt x="13076" y="6944"/>
                  </a:lnTo>
                  <a:lnTo>
                    <a:pt x="9974" y="6577"/>
                  </a:lnTo>
                  <a:cubicBezTo>
                    <a:pt x="10041" y="6510"/>
                    <a:pt x="10074" y="6444"/>
                    <a:pt x="10108" y="6344"/>
                  </a:cubicBezTo>
                  <a:lnTo>
                    <a:pt x="10241" y="6043"/>
                  </a:lnTo>
                  <a:lnTo>
                    <a:pt x="10475" y="5576"/>
                  </a:lnTo>
                  <a:cubicBezTo>
                    <a:pt x="10575" y="5343"/>
                    <a:pt x="10575" y="5043"/>
                    <a:pt x="10475" y="4809"/>
                  </a:cubicBezTo>
                  <a:lnTo>
                    <a:pt x="12976" y="3041"/>
                  </a:lnTo>
                  <a:lnTo>
                    <a:pt x="12976" y="3308"/>
                  </a:lnTo>
                  <a:cubicBezTo>
                    <a:pt x="12943" y="3475"/>
                    <a:pt x="13076" y="3642"/>
                    <a:pt x="13243" y="3708"/>
                  </a:cubicBezTo>
                  <a:lnTo>
                    <a:pt x="13443" y="4842"/>
                  </a:lnTo>
                  <a:cubicBezTo>
                    <a:pt x="13459" y="4951"/>
                    <a:pt x="13539" y="5002"/>
                    <a:pt x="13624" y="5002"/>
                  </a:cubicBezTo>
                  <a:cubicBezTo>
                    <a:pt x="13722" y="5002"/>
                    <a:pt x="13826" y="4934"/>
                    <a:pt x="13844" y="4809"/>
                  </a:cubicBezTo>
                  <a:lnTo>
                    <a:pt x="14010" y="3642"/>
                  </a:lnTo>
                  <a:cubicBezTo>
                    <a:pt x="14177" y="3542"/>
                    <a:pt x="14311" y="3375"/>
                    <a:pt x="14311" y="3175"/>
                  </a:cubicBezTo>
                  <a:lnTo>
                    <a:pt x="14311" y="740"/>
                  </a:lnTo>
                  <a:cubicBezTo>
                    <a:pt x="14311" y="539"/>
                    <a:pt x="14177" y="373"/>
                    <a:pt x="13977" y="339"/>
                  </a:cubicBezTo>
                  <a:cubicBezTo>
                    <a:pt x="13977" y="306"/>
                    <a:pt x="13977" y="306"/>
                    <a:pt x="13977" y="273"/>
                  </a:cubicBezTo>
                  <a:cubicBezTo>
                    <a:pt x="13977" y="123"/>
                    <a:pt x="13843" y="1"/>
                    <a:pt x="136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6"/>
            <p:cNvSpPr/>
            <p:nvPr/>
          </p:nvSpPr>
          <p:spPr>
            <a:xfrm>
              <a:off x="1355321" y="937471"/>
              <a:ext cx="88211" cy="17113"/>
            </a:xfrm>
            <a:custGeom>
              <a:avLst/>
              <a:gdLst/>
              <a:ahLst/>
              <a:cxnLst/>
              <a:rect l="l" t="t" r="r" b="b"/>
              <a:pathLst>
                <a:path w="3103" h="602" extrusionOk="0">
                  <a:moveTo>
                    <a:pt x="2136" y="1"/>
                  </a:moveTo>
                  <a:lnTo>
                    <a:pt x="1" y="601"/>
                  </a:lnTo>
                  <a:lnTo>
                    <a:pt x="3103" y="568"/>
                  </a:lnTo>
                  <a:lnTo>
                    <a:pt x="21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6"/>
            <p:cNvSpPr/>
            <p:nvPr/>
          </p:nvSpPr>
          <p:spPr>
            <a:xfrm>
              <a:off x="1443503" y="952652"/>
              <a:ext cx="92020" cy="18051"/>
            </a:xfrm>
            <a:custGeom>
              <a:avLst/>
              <a:gdLst/>
              <a:ahLst/>
              <a:cxnLst/>
              <a:rect l="l" t="t" r="r" b="b"/>
              <a:pathLst>
                <a:path w="3237" h="635" extrusionOk="0">
                  <a:moveTo>
                    <a:pt x="3237" y="0"/>
                  </a:moveTo>
                  <a:lnTo>
                    <a:pt x="1" y="34"/>
                  </a:lnTo>
                  <a:lnTo>
                    <a:pt x="968" y="634"/>
                  </a:lnTo>
                  <a:lnTo>
                    <a:pt x="3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6"/>
            <p:cNvSpPr/>
            <p:nvPr/>
          </p:nvSpPr>
          <p:spPr>
            <a:xfrm>
              <a:off x="967485" y="817053"/>
              <a:ext cx="104329" cy="22770"/>
            </a:xfrm>
            <a:custGeom>
              <a:avLst/>
              <a:gdLst/>
              <a:ahLst/>
              <a:cxnLst/>
              <a:rect l="l" t="t" r="r" b="b"/>
              <a:pathLst>
                <a:path w="3670" h="801" extrusionOk="0">
                  <a:moveTo>
                    <a:pt x="2502" y="0"/>
                  </a:moveTo>
                  <a:lnTo>
                    <a:pt x="1" y="801"/>
                  </a:lnTo>
                  <a:lnTo>
                    <a:pt x="3670" y="601"/>
                  </a:lnTo>
                  <a:lnTo>
                    <a:pt x="25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6"/>
            <p:cNvSpPr/>
            <p:nvPr/>
          </p:nvSpPr>
          <p:spPr>
            <a:xfrm>
              <a:off x="1071785" y="827485"/>
              <a:ext cx="110043" cy="22770"/>
            </a:xfrm>
            <a:custGeom>
              <a:avLst/>
              <a:gdLst/>
              <a:ahLst/>
              <a:cxnLst/>
              <a:rect l="l" t="t" r="r" b="b"/>
              <a:pathLst>
                <a:path w="3871" h="801" extrusionOk="0">
                  <a:moveTo>
                    <a:pt x="3870" y="0"/>
                  </a:moveTo>
                  <a:lnTo>
                    <a:pt x="1" y="234"/>
                  </a:lnTo>
                  <a:lnTo>
                    <a:pt x="1168" y="801"/>
                  </a:lnTo>
                  <a:lnTo>
                    <a:pt x="38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6"/>
            <p:cNvSpPr/>
            <p:nvPr/>
          </p:nvSpPr>
          <p:spPr>
            <a:xfrm>
              <a:off x="1316461" y="768697"/>
              <a:ext cx="127071" cy="26580"/>
            </a:xfrm>
            <a:custGeom>
              <a:avLst/>
              <a:gdLst/>
              <a:ahLst/>
              <a:cxnLst/>
              <a:rect l="l" t="t" r="r" b="b"/>
              <a:pathLst>
                <a:path w="4470" h="935" extrusionOk="0">
                  <a:moveTo>
                    <a:pt x="3069" y="0"/>
                  </a:moveTo>
                  <a:lnTo>
                    <a:pt x="0" y="934"/>
                  </a:lnTo>
                  <a:lnTo>
                    <a:pt x="4470" y="634"/>
                  </a:lnTo>
                  <a:lnTo>
                    <a:pt x="30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6"/>
            <p:cNvSpPr/>
            <p:nvPr/>
          </p:nvSpPr>
          <p:spPr>
            <a:xfrm>
              <a:off x="1443503" y="778164"/>
              <a:ext cx="134689" cy="26580"/>
            </a:xfrm>
            <a:custGeom>
              <a:avLst/>
              <a:gdLst/>
              <a:ahLst/>
              <a:cxnLst/>
              <a:rect l="l" t="t" r="r" b="b"/>
              <a:pathLst>
                <a:path w="4738" h="935" extrusionOk="0">
                  <a:moveTo>
                    <a:pt x="4738" y="1"/>
                  </a:moveTo>
                  <a:lnTo>
                    <a:pt x="1" y="301"/>
                  </a:lnTo>
                  <a:lnTo>
                    <a:pt x="1402" y="935"/>
                  </a:lnTo>
                  <a:lnTo>
                    <a:pt x="47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6"/>
            <p:cNvSpPr/>
            <p:nvPr/>
          </p:nvSpPr>
          <p:spPr>
            <a:xfrm>
              <a:off x="1003531" y="968770"/>
              <a:ext cx="72092" cy="16147"/>
            </a:xfrm>
            <a:custGeom>
              <a:avLst/>
              <a:gdLst/>
              <a:ahLst/>
              <a:cxnLst/>
              <a:rect l="l" t="t" r="r" b="b"/>
              <a:pathLst>
                <a:path w="2536" h="568" extrusionOk="0">
                  <a:moveTo>
                    <a:pt x="1735" y="0"/>
                  </a:moveTo>
                  <a:lnTo>
                    <a:pt x="0" y="567"/>
                  </a:lnTo>
                  <a:lnTo>
                    <a:pt x="0" y="567"/>
                  </a:lnTo>
                  <a:lnTo>
                    <a:pt x="2535" y="534"/>
                  </a:lnTo>
                  <a:lnTo>
                    <a:pt x="17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6"/>
            <p:cNvSpPr/>
            <p:nvPr/>
          </p:nvSpPr>
          <p:spPr>
            <a:xfrm>
              <a:off x="1075595" y="983950"/>
              <a:ext cx="75873" cy="16147"/>
            </a:xfrm>
            <a:custGeom>
              <a:avLst/>
              <a:gdLst/>
              <a:ahLst/>
              <a:cxnLst/>
              <a:rect l="l" t="t" r="r" b="b"/>
              <a:pathLst>
                <a:path w="2669" h="568" extrusionOk="0">
                  <a:moveTo>
                    <a:pt x="0" y="0"/>
                  </a:moveTo>
                  <a:lnTo>
                    <a:pt x="834" y="567"/>
                  </a:lnTo>
                  <a:lnTo>
                    <a:pt x="26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6"/>
            <p:cNvSpPr/>
            <p:nvPr/>
          </p:nvSpPr>
          <p:spPr>
            <a:xfrm>
              <a:off x="1054729" y="794140"/>
              <a:ext cx="406826" cy="302440"/>
            </a:xfrm>
            <a:custGeom>
              <a:avLst/>
              <a:gdLst/>
              <a:ahLst/>
              <a:cxnLst/>
              <a:rect l="l" t="t" r="r" b="b"/>
              <a:pathLst>
                <a:path w="14311" h="10639" extrusionOk="0">
                  <a:moveTo>
                    <a:pt x="13672" y="1"/>
                  </a:moveTo>
                  <a:cubicBezTo>
                    <a:pt x="13652" y="1"/>
                    <a:pt x="13631" y="2"/>
                    <a:pt x="13610" y="6"/>
                  </a:cubicBezTo>
                  <a:cubicBezTo>
                    <a:pt x="13443" y="6"/>
                    <a:pt x="13277" y="172"/>
                    <a:pt x="13277" y="373"/>
                  </a:cubicBezTo>
                  <a:cubicBezTo>
                    <a:pt x="13277" y="373"/>
                    <a:pt x="13277" y="406"/>
                    <a:pt x="13277" y="406"/>
                  </a:cubicBezTo>
                  <a:cubicBezTo>
                    <a:pt x="13076" y="506"/>
                    <a:pt x="12943" y="706"/>
                    <a:pt x="12943" y="940"/>
                  </a:cubicBezTo>
                  <a:lnTo>
                    <a:pt x="12943" y="2374"/>
                  </a:lnTo>
                  <a:lnTo>
                    <a:pt x="9974" y="4442"/>
                  </a:lnTo>
                  <a:cubicBezTo>
                    <a:pt x="9880" y="4419"/>
                    <a:pt x="9786" y="4395"/>
                    <a:pt x="9691" y="4395"/>
                  </a:cubicBezTo>
                  <a:cubicBezTo>
                    <a:pt x="9652" y="4395"/>
                    <a:pt x="9613" y="4399"/>
                    <a:pt x="9574" y="4409"/>
                  </a:cubicBezTo>
                  <a:lnTo>
                    <a:pt x="4103" y="4909"/>
                  </a:lnTo>
                  <a:cubicBezTo>
                    <a:pt x="4003" y="4943"/>
                    <a:pt x="3870" y="4976"/>
                    <a:pt x="3770" y="5043"/>
                  </a:cubicBezTo>
                  <a:lnTo>
                    <a:pt x="1135" y="3642"/>
                  </a:lnTo>
                  <a:lnTo>
                    <a:pt x="1101" y="2341"/>
                  </a:lnTo>
                  <a:cubicBezTo>
                    <a:pt x="1101" y="2141"/>
                    <a:pt x="1001" y="2007"/>
                    <a:pt x="834" y="1940"/>
                  </a:cubicBezTo>
                  <a:lnTo>
                    <a:pt x="834" y="1907"/>
                  </a:lnTo>
                  <a:cubicBezTo>
                    <a:pt x="834" y="1758"/>
                    <a:pt x="727" y="1635"/>
                    <a:pt x="585" y="1635"/>
                  </a:cubicBezTo>
                  <a:cubicBezTo>
                    <a:pt x="569" y="1635"/>
                    <a:pt x="552" y="1637"/>
                    <a:pt x="534" y="1640"/>
                  </a:cubicBezTo>
                  <a:cubicBezTo>
                    <a:pt x="367" y="1640"/>
                    <a:pt x="234" y="1807"/>
                    <a:pt x="267" y="1974"/>
                  </a:cubicBezTo>
                  <a:cubicBezTo>
                    <a:pt x="267" y="1974"/>
                    <a:pt x="267" y="1974"/>
                    <a:pt x="267" y="2007"/>
                  </a:cubicBezTo>
                  <a:cubicBezTo>
                    <a:pt x="101" y="2107"/>
                    <a:pt x="0" y="2274"/>
                    <a:pt x="0" y="2474"/>
                  </a:cubicBezTo>
                  <a:lnTo>
                    <a:pt x="67" y="4609"/>
                  </a:lnTo>
                  <a:cubicBezTo>
                    <a:pt x="67" y="4776"/>
                    <a:pt x="167" y="4909"/>
                    <a:pt x="301" y="4976"/>
                  </a:cubicBezTo>
                  <a:lnTo>
                    <a:pt x="467" y="6010"/>
                  </a:lnTo>
                  <a:cubicBezTo>
                    <a:pt x="483" y="6106"/>
                    <a:pt x="569" y="6156"/>
                    <a:pt x="653" y="6156"/>
                  </a:cubicBezTo>
                  <a:cubicBezTo>
                    <a:pt x="744" y="6156"/>
                    <a:pt x="834" y="6098"/>
                    <a:pt x="834" y="5977"/>
                  </a:cubicBezTo>
                  <a:lnTo>
                    <a:pt x="934" y="4943"/>
                  </a:lnTo>
                  <a:cubicBezTo>
                    <a:pt x="1068" y="4842"/>
                    <a:pt x="1168" y="4676"/>
                    <a:pt x="1168" y="4509"/>
                  </a:cubicBezTo>
                  <a:lnTo>
                    <a:pt x="1168" y="4309"/>
                  </a:lnTo>
                  <a:lnTo>
                    <a:pt x="3370" y="5476"/>
                  </a:lnTo>
                  <a:cubicBezTo>
                    <a:pt x="3269" y="5710"/>
                    <a:pt x="3269" y="5977"/>
                    <a:pt x="3370" y="6210"/>
                  </a:cubicBezTo>
                  <a:lnTo>
                    <a:pt x="3570" y="6610"/>
                  </a:lnTo>
                  <a:lnTo>
                    <a:pt x="3703" y="6911"/>
                  </a:lnTo>
                  <a:cubicBezTo>
                    <a:pt x="3736" y="6944"/>
                    <a:pt x="3770" y="7011"/>
                    <a:pt x="3803" y="7044"/>
                  </a:cubicBezTo>
                  <a:lnTo>
                    <a:pt x="3837" y="7077"/>
                  </a:lnTo>
                  <a:lnTo>
                    <a:pt x="1168" y="7811"/>
                  </a:lnTo>
                  <a:lnTo>
                    <a:pt x="1168" y="7478"/>
                  </a:lnTo>
                  <a:cubicBezTo>
                    <a:pt x="1168" y="7311"/>
                    <a:pt x="1068" y="7177"/>
                    <a:pt x="901" y="7144"/>
                  </a:cubicBezTo>
                  <a:lnTo>
                    <a:pt x="901" y="7111"/>
                  </a:lnTo>
                  <a:cubicBezTo>
                    <a:pt x="901" y="6977"/>
                    <a:pt x="801" y="6877"/>
                    <a:pt x="668" y="6877"/>
                  </a:cubicBezTo>
                  <a:cubicBezTo>
                    <a:pt x="534" y="6877"/>
                    <a:pt x="434" y="7011"/>
                    <a:pt x="434" y="7144"/>
                  </a:cubicBezTo>
                  <a:cubicBezTo>
                    <a:pt x="434" y="7144"/>
                    <a:pt x="434" y="7177"/>
                    <a:pt x="434" y="7177"/>
                  </a:cubicBezTo>
                  <a:cubicBezTo>
                    <a:pt x="301" y="7244"/>
                    <a:pt x="201" y="7411"/>
                    <a:pt x="201" y="7544"/>
                  </a:cubicBezTo>
                  <a:lnTo>
                    <a:pt x="267" y="9379"/>
                  </a:lnTo>
                  <a:cubicBezTo>
                    <a:pt x="267" y="9512"/>
                    <a:pt x="334" y="9613"/>
                    <a:pt x="467" y="9679"/>
                  </a:cubicBezTo>
                  <a:lnTo>
                    <a:pt x="634" y="10513"/>
                  </a:lnTo>
                  <a:cubicBezTo>
                    <a:pt x="634" y="10597"/>
                    <a:pt x="701" y="10638"/>
                    <a:pt x="772" y="10638"/>
                  </a:cubicBezTo>
                  <a:cubicBezTo>
                    <a:pt x="843" y="10638"/>
                    <a:pt x="918" y="10597"/>
                    <a:pt x="934" y="10513"/>
                  </a:cubicBezTo>
                  <a:lnTo>
                    <a:pt x="1001" y="9646"/>
                  </a:lnTo>
                  <a:cubicBezTo>
                    <a:pt x="1135" y="9579"/>
                    <a:pt x="1201" y="9446"/>
                    <a:pt x="1201" y="9312"/>
                  </a:cubicBezTo>
                  <a:lnTo>
                    <a:pt x="1168" y="8378"/>
                  </a:lnTo>
                  <a:lnTo>
                    <a:pt x="4470" y="7478"/>
                  </a:lnTo>
                  <a:lnTo>
                    <a:pt x="4537" y="7511"/>
                  </a:lnTo>
                  <a:cubicBezTo>
                    <a:pt x="4604" y="7544"/>
                    <a:pt x="4670" y="7544"/>
                    <a:pt x="4737" y="7578"/>
                  </a:cubicBezTo>
                  <a:cubicBezTo>
                    <a:pt x="4871" y="7611"/>
                    <a:pt x="5004" y="7611"/>
                    <a:pt x="5171" y="7611"/>
                  </a:cubicBezTo>
                  <a:lnTo>
                    <a:pt x="5304" y="7611"/>
                  </a:lnTo>
                  <a:cubicBezTo>
                    <a:pt x="5553" y="8202"/>
                    <a:pt x="6120" y="8619"/>
                    <a:pt x="6763" y="8619"/>
                  </a:cubicBezTo>
                  <a:cubicBezTo>
                    <a:pt x="6810" y="8619"/>
                    <a:pt x="6858" y="8616"/>
                    <a:pt x="6905" y="8612"/>
                  </a:cubicBezTo>
                  <a:cubicBezTo>
                    <a:pt x="7639" y="8545"/>
                    <a:pt x="8273" y="8078"/>
                    <a:pt x="8507" y="7378"/>
                  </a:cubicBezTo>
                  <a:lnTo>
                    <a:pt x="8673" y="7378"/>
                  </a:lnTo>
                  <a:cubicBezTo>
                    <a:pt x="8873" y="7344"/>
                    <a:pt x="9040" y="7311"/>
                    <a:pt x="9207" y="7244"/>
                  </a:cubicBezTo>
                  <a:cubicBezTo>
                    <a:pt x="9307" y="7211"/>
                    <a:pt x="9374" y="7177"/>
                    <a:pt x="9441" y="7111"/>
                  </a:cubicBezTo>
                  <a:lnTo>
                    <a:pt x="13110" y="7544"/>
                  </a:lnTo>
                  <a:lnTo>
                    <a:pt x="13110" y="8545"/>
                  </a:lnTo>
                  <a:cubicBezTo>
                    <a:pt x="13110" y="8712"/>
                    <a:pt x="13210" y="8845"/>
                    <a:pt x="13343" y="8912"/>
                  </a:cubicBezTo>
                  <a:lnTo>
                    <a:pt x="13477" y="9846"/>
                  </a:lnTo>
                  <a:cubicBezTo>
                    <a:pt x="13510" y="9946"/>
                    <a:pt x="13593" y="9996"/>
                    <a:pt x="13673" y="9996"/>
                  </a:cubicBezTo>
                  <a:cubicBezTo>
                    <a:pt x="13752" y="9996"/>
                    <a:pt x="13827" y="9946"/>
                    <a:pt x="13844" y="9846"/>
                  </a:cubicBezTo>
                  <a:lnTo>
                    <a:pt x="14010" y="8879"/>
                  </a:lnTo>
                  <a:cubicBezTo>
                    <a:pt x="14144" y="8812"/>
                    <a:pt x="14244" y="8679"/>
                    <a:pt x="14244" y="8512"/>
                  </a:cubicBezTo>
                  <a:lnTo>
                    <a:pt x="14244" y="6477"/>
                  </a:lnTo>
                  <a:cubicBezTo>
                    <a:pt x="14244" y="6310"/>
                    <a:pt x="14144" y="6143"/>
                    <a:pt x="13977" y="6077"/>
                  </a:cubicBezTo>
                  <a:cubicBezTo>
                    <a:pt x="13977" y="6077"/>
                    <a:pt x="13977" y="6077"/>
                    <a:pt x="13977" y="6043"/>
                  </a:cubicBezTo>
                  <a:cubicBezTo>
                    <a:pt x="13948" y="5898"/>
                    <a:pt x="13843" y="5803"/>
                    <a:pt x="13728" y="5803"/>
                  </a:cubicBezTo>
                  <a:cubicBezTo>
                    <a:pt x="13711" y="5803"/>
                    <a:pt x="13694" y="5806"/>
                    <a:pt x="13677" y="5810"/>
                  </a:cubicBezTo>
                  <a:cubicBezTo>
                    <a:pt x="13510" y="5810"/>
                    <a:pt x="13377" y="5943"/>
                    <a:pt x="13377" y="6110"/>
                  </a:cubicBezTo>
                  <a:lnTo>
                    <a:pt x="13377" y="6143"/>
                  </a:lnTo>
                  <a:cubicBezTo>
                    <a:pt x="13210" y="6210"/>
                    <a:pt x="13076" y="6377"/>
                    <a:pt x="13076" y="6544"/>
                  </a:cubicBezTo>
                  <a:lnTo>
                    <a:pt x="13076" y="6944"/>
                  </a:lnTo>
                  <a:lnTo>
                    <a:pt x="9974" y="6577"/>
                  </a:lnTo>
                  <a:cubicBezTo>
                    <a:pt x="10041" y="6510"/>
                    <a:pt x="10074" y="6444"/>
                    <a:pt x="10108" y="6344"/>
                  </a:cubicBezTo>
                  <a:lnTo>
                    <a:pt x="10241" y="6043"/>
                  </a:lnTo>
                  <a:lnTo>
                    <a:pt x="10475" y="5576"/>
                  </a:lnTo>
                  <a:cubicBezTo>
                    <a:pt x="10575" y="5343"/>
                    <a:pt x="10575" y="5043"/>
                    <a:pt x="10475" y="4809"/>
                  </a:cubicBezTo>
                  <a:lnTo>
                    <a:pt x="12976" y="3041"/>
                  </a:lnTo>
                  <a:lnTo>
                    <a:pt x="12976" y="3308"/>
                  </a:lnTo>
                  <a:cubicBezTo>
                    <a:pt x="12943" y="3475"/>
                    <a:pt x="13076" y="3642"/>
                    <a:pt x="13243" y="3708"/>
                  </a:cubicBezTo>
                  <a:lnTo>
                    <a:pt x="13443" y="4842"/>
                  </a:lnTo>
                  <a:cubicBezTo>
                    <a:pt x="13459" y="4951"/>
                    <a:pt x="13539" y="5002"/>
                    <a:pt x="13624" y="5002"/>
                  </a:cubicBezTo>
                  <a:cubicBezTo>
                    <a:pt x="13722" y="5002"/>
                    <a:pt x="13826" y="4934"/>
                    <a:pt x="13844" y="4809"/>
                  </a:cubicBezTo>
                  <a:lnTo>
                    <a:pt x="14010" y="3642"/>
                  </a:lnTo>
                  <a:cubicBezTo>
                    <a:pt x="14177" y="3542"/>
                    <a:pt x="14311" y="3375"/>
                    <a:pt x="14311" y="3175"/>
                  </a:cubicBezTo>
                  <a:lnTo>
                    <a:pt x="14311" y="740"/>
                  </a:lnTo>
                  <a:cubicBezTo>
                    <a:pt x="14311" y="539"/>
                    <a:pt x="14177" y="373"/>
                    <a:pt x="13977" y="339"/>
                  </a:cubicBezTo>
                  <a:cubicBezTo>
                    <a:pt x="13977" y="306"/>
                    <a:pt x="13977" y="306"/>
                    <a:pt x="13977" y="273"/>
                  </a:cubicBezTo>
                  <a:cubicBezTo>
                    <a:pt x="13977" y="123"/>
                    <a:pt x="13843" y="1"/>
                    <a:pt x="136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1" name="Google Shape;681;p36"/>
            <p:cNvSpPr/>
            <p:nvPr/>
          </p:nvSpPr>
          <p:spPr>
            <a:xfrm>
              <a:off x="1355321" y="937471"/>
              <a:ext cx="88211" cy="17113"/>
            </a:xfrm>
            <a:custGeom>
              <a:avLst/>
              <a:gdLst/>
              <a:ahLst/>
              <a:cxnLst/>
              <a:rect l="l" t="t" r="r" b="b"/>
              <a:pathLst>
                <a:path w="3103" h="602" extrusionOk="0">
                  <a:moveTo>
                    <a:pt x="2136" y="1"/>
                  </a:moveTo>
                  <a:lnTo>
                    <a:pt x="1" y="601"/>
                  </a:lnTo>
                  <a:lnTo>
                    <a:pt x="3103" y="568"/>
                  </a:lnTo>
                  <a:lnTo>
                    <a:pt x="21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6"/>
            <p:cNvSpPr/>
            <p:nvPr/>
          </p:nvSpPr>
          <p:spPr>
            <a:xfrm>
              <a:off x="1443503" y="952652"/>
              <a:ext cx="92020" cy="18051"/>
            </a:xfrm>
            <a:custGeom>
              <a:avLst/>
              <a:gdLst/>
              <a:ahLst/>
              <a:cxnLst/>
              <a:rect l="l" t="t" r="r" b="b"/>
              <a:pathLst>
                <a:path w="3237" h="635" extrusionOk="0">
                  <a:moveTo>
                    <a:pt x="3237" y="0"/>
                  </a:moveTo>
                  <a:lnTo>
                    <a:pt x="1" y="34"/>
                  </a:lnTo>
                  <a:lnTo>
                    <a:pt x="968" y="634"/>
                  </a:lnTo>
                  <a:lnTo>
                    <a:pt x="3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36"/>
          <p:cNvGrpSpPr/>
          <p:nvPr/>
        </p:nvGrpSpPr>
        <p:grpSpPr>
          <a:xfrm>
            <a:off x="2845721" y="1844024"/>
            <a:ext cx="1039309" cy="543676"/>
            <a:chOff x="3096335" y="1844024"/>
            <a:chExt cx="1039309" cy="543676"/>
          </a:xfrm>
        </p:grpSpPr>
        <p:sp>
          <p:nvSpPr>
            <p:cNvPr id="684" name="Google Shape;684;p36"/>
            <p:cNvSpPr/>
            <p:nvPr/>
          </p:nvSpPr>
          <p:spPr>
            <a:xfrm>
              <a:off x="3274803" y="2091969"/>
              <a:ext cx="358272" cy="159819"/>
            </a:xfrm>
            <a:custGeom>
              <a:avLst/>
              <a:gdLst/>
              <a:ahLst/>
              <a:cxnLst/>
              <a:rect l="l" t="t" r="r" b="b"/>
              <a:pathLst>
                <a:path w="12603" h="5622" extrusionOk="0">
                  <a:moveTo>
                    <a:pt x="630" y="1"/>
                  </a:moveTo>
                  <a:cubicBezTo>
                    <a:pt x="187" y="1"/>
                    <a:pt x="0" y="608"/>
                    <a:pt x="427" y="852"/>
                  </a:cubicBezTo>
                  <a:lnTo>
                    <a:pt x="11869" y="5588"/>
                  </a:lnTo>
                  <a:cubicBezTo>
                    <a:pt x="11969" y="5622"/>
                    <a:pt x="12069" y="5622"/>
                    <a:pt x="12136" y="5622"/>
                  </a:cubicBezTo>
                  <a:cubicBezTo>
                    <a:pt x="12302" y="5588"/>
                    <a:pt x="12436" y="5488"/>
                    <a:pt x="12502" y="5355"/>
                  </a:cubicBezTo>
                  <a:cubicBezTo>
                    <a:pt x="12603" y="5088"/>
                    <a:pt x="12502" y="4821"/>
                    <a:pt x="12269" y="4721"/>
                  </a:cubicBezTo>
                  <a:lnTo>
                    <a:pt x="761" y="18"/>
                  </a:lnTo>
                  <a:cubicBezTo>
                    <a:pt x="715" y="6"/>
                    <a:pt x="671"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6"/>
            <p:cNvSpPr/>
            <p:nvPr/>
          </p:nvSpPr>
          <p:spPr>
            <a:xfrm>
              <a:off x="3311588" y="2205764"/>
              <a:ext cx="319582" cy="124882"/>
            </a:xfrm>
            <a:custGeom>
              <a:avLst/>
              <a:gdLst/>
              <a:ahLst/>
              <a:cxnLst/>
              <a:rect l="l" t="t" r="r" b="b"/>
              <a:pathLst>
                <a:path w="11242" h="4393" extrusionOk="0">
                  <a:moveTo>
                    <a:pt x="10647" y="0"/>
                  </a:moveTo>
                  <a:cubicBezTo>
                    <a:pt x="10601" y="0"/>
                    <a:pt x="10554" y="6"/>
                    <a:pt x="10508" y="18"/>
                  </a:cubicBezTo>
                  <a:lnTo>
                    <a:pt x="367" y="3553"/>
                  </a:lnTo>
                  <a:cubicBezTo>
                    <a:pt x="134" y="3620"/>
                    <a:pt x="0" y="3887"/>
                    <a:pt x="134" y="4120"/>
                  </a:cubicBezTo>
                  <a:cubicBezTo>
                    <a:pt x="194" y="4270"/>
                    <a:pt x="360" y="4392"/>
                    <a:pt x="538" y="4392"/>
                  </a:cubicBezTo>
                  <a:cubicBezTo>
                    <a:pt x="559" y="4392"/>
                    <a:pt x="580" y="4391"/>
                    <a:pt x="601" y="4387"/>
                  </a:cubicBezTo>
                  <a:lnTo>
                    <a:pt x="701" y="4387"/>
                  </a:lnTo>
                  <a:lnTo>
                    <a:pt x="10842" y="918"/>
                  </a:lnTo>
                  <a:cubicBezTo>
                    <a:pt x="11075" y="851"/>
                    <a:pt x="11242" y="585"/>
                    <a:pt x="11142" y="318"/>
                  </a:cubicBezTo>
                  <a:cubicBezTo>
                    <a:pt x="11059" y="125"/>
                    <a:pt x="10863" y="0"/>
                    <a:pt x="106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6"/>
            <p:cNvSpPr/>
            <p:nvPr/>
          </p:nvSpPr>
          <p:spPr>
            <a:xfrm>
              <a:off x="3602714" y="1980533"/>
              <a:ext cx="334762" cy="271255"/>
            </a:xfrm>
            <a:custGeom>
              <a:avLst/>
              <a:gdLst/>
              <a:ahLst/>
              <a:cxnLst/>
              <a:rect l="l" t="t" r="r" b="b"/>
              <a:pathLst>
                <a:path w="11776" h="9542" extrusionOk="0">
                  <a:moveTo>
                    <a:pt x="11170" y="0"/>
                  </a:moveTo>
                  <a:cubicBezTo>
                    <a:pt x="11043" y="0"/>
                    <a:pt x="10915" y="43"/>
                    <a:pt x="10808" y="135"/>
                  </a:cubicBezTo>
                  <a:lnTo>
                    <a:pt x="234" y="8708"/>
                  </a:lnTo>
                  <a:cubicBezTo>
                    <a:pt x="0" y="8875"/>
                    <a:pt x="0" y="9175"/>
                    <a:pt x="167" y="9375"/>
                  </a:cubicBezTo>
                  <a:cubicBezTo>
                    <a:pt x="267" y="9475"/>
                    <a:pt x="434" y="9542"/>
                    <a:pt x="601" y="9542"/>
                  </a:cubicBezTo>
                  <a:cubicBezTo>
                    <a:pt x="701" y="9508"/>
                    <a:pt x="767" y="9475"/>
                    <a:pt x="867" y="9408"/>
                  </a:cubicBezTo>
                  <a:lnTo>
                    <a:pt x="11508" y="902"/>
                  </a:lnTo>
                  <a:cubicBezTo>
                    <a:pt x="11742" y="702"/>
                    <a:pt x="11775" y="368"/>
                    <a:pt x="11575" y="168"/>
                  </a:cubicBezTo>
                  <a:cubicBezTo>
                    <a:pt x="11467" y="60"/>
                    <a:pt x="11319" y="0"/>
                    <a:pt x="11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6"/>
            <p:cNvSpPr/>
            <p:nvPr/>
          </p:nvSpPr>
          <p:spPr>
            <a:xfrm>
              <a:off x="3600810" y="2205309"/>
              <a:ext cx="366999" cy="40793"/>
            </a:xfrm>
            <a:custGeom>
              <a:avLst/>
              <a:gdLst/>
              <a:ahLst/>
              <a:cxnLst/>
              <a:rect l="l" t="t" r="r" b="b"/>
              <a:pathLst>
                <a:path w="12910" h="1435" extrusionOk="0">
                  <a:moveTo>
                    <a:pt x="534" y="0"/>
                  </a:moveTo>
                  <a:cubicBezTo>
                    <a:pt x="267" y="0"/>
                    <a:pt x="34" y="200"/>
                    <a:pt x="0" y="467"/>
                  </a:cubicBezTo>
                  <a:cubicBezTo>
                    <a:pt x="0" y="734"/>
                    <a:pt x="201" y="934"/>
                    <a:pt x="467" y="968"/>
                  </a:cubicBezTo>
                  <a:lnTo>
                    <a:pt x="12309" y="1435"/>
                  </a:lnTo>
                  <a:lnTo>
                    <a:pt x="12409" y="1435"/>
                  </a:lnTo>
                  <a:cubicBezTo>
                    <a:pt x="12676" y="1401"/>
                    <a:pt x="12876" y="1201"/>
                    <a:pt x="12910" y="968"/>
                  </a:cubicBezTo>
                  <a:cubicBezTo>
                    <a:pt x="12910" y="687"/>
                    <a:pt x="12705" y="464"/>
                    <a:pt x="12433" y="464"/>
                  </a:cubicBezTo>
                  <a:cubicBezTo>
                    <a:pt x="12414" y="464"/>
                    <a:pt x="12395" y="465"/>
                    <a:pt x="12376" y="467"/>
                  </a:cubicBezTo>
                  <a:lnTo>
                    <a:pt x="5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6"/>
            <p:cNvSpPr/>
            <p:nvPr/>
          </p:nvSpPr>
          <p:spPr>
            <a:xfrm>
              <a:off x="3252800" y="2022691"/>
              <a:ext cx="73997" cy="145009"/>
            </a:xfrm>
            <a:custGeom>
              <a:avLst/>
              <a:gdLst/>
              <a:ahLst/>
              <a:cxnLst/>
              <a:rect l="l" t="t" r="r" b="b"/>
              <a:pathLst>
                <a:path w="2603" h="5101" extrusionOk="0">
                  <a:moveTo>
                    <a:pt x="1258" y="0"/>
                  </a:moveTo>
                  <a:cubicBezTo>
                    <a:pt x="1206" y="0"/>
                    <a:pt x="1154" y="6"/>
                    <a:pt x="1101" y="20"/>
                  </a:cubicBezTo>
                  <a:lnTo>
                    <a:pt x="667" y="86"/>
                  </a:lnTo>
                  <a:cubicBezTo>
                    <a:pt x="267" y="153"/>
                    <a:pt x="0" y="553"/>
                    <a:pt x="67" y="954"/>
                  </a:cubicBezTo>
                  <a:lnTo>
                    <a:pt x="667" y="4489"/>
                  </a:lnTo>
                  <a:cubicBezTo>
                    <a:pt x="727" y="4848"/>
                    <a:pt x="1029" y="5100"/>
                    <a:pt x="1379" y="5100"/>
                  </a:cubicBezTo>
                  <a:cubicBezTo>
                    <a:pt x="1419" y="5100"/>
                    <a:pt x="1460" y="5097"/>
                    <a:pt x="1501" y="5090"/>
                  </a:cubicBezTo>
                  <a:lnTo>
                    <a:pt x="1935" y="5023"/>
                  </a:lnTo>
                  <a:cubicBezTo>
                    <a:pt x="2335" y="4956"/>
                    <a:pt x="2602" y="4590"/>
                    <a:pt x="2535" y="4189"/>
                  </a:cubicBezTo>
                  <a:lnTo>
                    <a:pt x="1968" y="620"/>
                  </a:lnTo>
                  <a:cubicBezTo>
                    <a:pt x="1910" y="272"/>
                    <a:pt x="1601" y="0"/>
                    <a:pt x="12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6"/>
            <p:cNvSpPr/>
            <p:nvPr/>
          </p:nvSpPr>
          <p:spPr>
            <a:xfrm>
              <a:off x="3262266" y="2008648"/>
              <a:ext cx="30389" cy="28968"/>
            </a:xfrm>
            <a:custGeom>
              <a:avLst/>
              <a:gdLst/>
              <a:ahLst/>
              <a:cxnLst/>
              <a:rect l="l" t="t" r="r" b="b"/>
              <a:pathLst>
                <a:path w="1069" h="1019" extrusionOk="0">
                  <a:moveTo>
                    <a:pt x="571" y="0"/>
                  </a:moveTo>
                  <a:cubicBezTo>
                    <a:pt x="538" y="0"/>
                    <a:pt x="503" y="4"/>
                    <a:pt x="468" y="13"/>
                  </a:cubicBezTo>
                  <a:cubicBezTo>
                    <a:pt x="168" y="47"/>
                    <a:pt x="1" y="313"/>
                    <a:pt x="34" y="580"/>
                  </a:cubicBezTo>
                  <a:cubicBezTo>
                    <a:pt x="65" y="855"/>
                    <a:pt x="291" y="1018"/>
                    <a:pt x="534" y="1018"/>
                  </a:cubicBezTo>
                  <a:cubicBezTo>
                    <a:pt x="556" y="1018"/>
                    <a:pt x="579" y="1017"/>
                    <a:pt x="601" y="1014"/>
                  </a:cubicBezTo>
                  <a:cubicBezTo>
                    <a:pt x="868" y="947"/>
                    <a:pt x="1068" y="714"/>
                    <a:pt x="1035" y="414"/>
                  </a:cubicBezTo>
                  <a:cubicBezTo>
                    <a:pt x="977" y="182"/>
                    <a:pt x="793" y="0"/>
                    <a:pt x="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6"/>
            <p:cNvSpPr/>
            <p:nvPr/>
          </p:nvSpPr>
          <p:spPr>
            <a:xfrm>
              <a:off x="3096335" y="1992899"/>
              <a:ext cx="177359" cy="32265"/>
            </a:xfrm>
            <a:custGeom>
              <a:avLst/>
              <a:gdLst/>
              <a:ahLst/>
              <a:cxnLst/>
              <a:rect l="l" t="t" r="r" b="b"/>
              <a:pathLst>
                <a:path w="6239" h="1135" extrusionOk="0">
                  <a:moveTo>
                    <a:pt x="4237" y="0"/>
                  </a:moveTo>
                  <a:lnTo>
                    <a:pt x="0" y="1134"/>
                  </a:lnTo>
                  <a:lnTo>
                    <a:pt x="6238" y="167"/>
                  </a:lnTo>
                  <a:lnTo>
                    <a:pt x="4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6"/>
            <p:cNvSpPr/>
            <p:nvPr/>
          </p:nvSpPr>
          <p:spPr>
            <a:xfrm>
              <a:off x="3273666" y="1968224"/>
              <a:ext cx="187764" cy="34170"/>
            </a:xfrm>
            <a:custGeom>
              <a:avLst/>
              <a:gdLst/>
              <a:ahLst/>
              <a:cxnLst/>
              <a:rect l="l" t="t" r="r" b="b"/>
              <a:pathLst>
                <a:path w="6605" h="1202" extrusionOk="0">
                  <a:moveTo>
                    <a:pt x="6605" y="1"/>
                  </a:moveTo>
                  <a:lnTo>
                    <a:pt x="0" y="1035"/>
                  </a:lnTo>
                  <a:lnTo>
                    <a:pt x="2035" y="1202"/>
                  </a:lnTo>
                  <a:lnTo>
                    <a:pt x="6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6"/>
            <p:cNvSpPr/>
            <p:nvPr/>
          </p:nvSpPr>
          <p:spPr>
            <a:xfrm>
              <a:off x="3878660" y="1903807"/>
              <a:ext cx="82525" cy="162634"/>
            </a:xfrm>
            <a:custGeom>
              <a:avLst/>
              <a:gdLst/>
              <a:ahLst/>
              <a:cxnLst/>
              <a:rect l="l" t="t" r="r" b="b"/>
              <a:pathLst>
                <a:path w="2903" h="5721" extrusionOk="0">
                  <a:moveTo>
                    <a:pt x="1526" y="0"/>
                  </a:moveTo>
                  <a:cubicBezTo>
                    <a:pt x="1452" y="0"/>
                    <a:pt x="1377" y="10"/>
                    <a:pt x="1301" y="32"/>
                  </a:cubicBezTo>
                  <a:lnTo>
                    <a:pt x="801" y="99"/>
                  </a:lnTo>
                  <a:cubicBezTo>
                    <a:pt x="334" y="199"/>
                    <a:pt x="0" y="632"/>
                    <a:pt x="33" y="1099"/>
                  </a:cubicBezTo>
                  <a:lnTo>
                    <a:pt x="567" y="5036"/>
                  </a:lnTo>
                  <a:cubicBezTo>
                    <a:pt x="655" y="5417"/>
                    <a:pt x="1001" y="5721"/>
                    <a:pt x="1400" y="5721"/>
                  </a:cubicBezTo>
                  <a:cubicBezTo>
                    <a:pt x="1455" y="5721"/>
                    <a:pt x="1511" y="5715"/>
                    <a:pt x="1568" y="5703"/>
                  </a:cubicBezTo>
                  <a:lnTo>
                    <a:pt x="2068" y="5603"/>
                  </a:lnTo>
                  <a:cubicBezTo>
                    <a:pt x="2535" y="5536"/>
                    <a:pt x="2902" y="5136"/>
                    <a:pt x="2869" y="4635"/>
                  </a:cubicBezTo>
                  <a:lnTo>
                    <a:pt x="2335" y="666"/>
                  </a:lnTo>
                  <a:cubicBezTo>
                    <a:pt x="2251" y="274"/>
                    <a:pt x="1910" y="0"/>
                    <a:pt x="1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6"/>
            <p:cNvSpPr/>
            <p:nvPr/>
          </p:nvSpPr>
          <p:spPr>
            <a:xfrm>
              <a:off x="3890969" y="1889167"/>
              <a:ext cx="35108" cy="32038"/>
            </a:xfrm>
            <a:custGeom>
              <a:avLst/>
              <a:gdLst/>
              <a:ahLst/>
              <a:cxnLst/>
              <a:rect l="l" t="t" r="r" b="b"/>
              <a:pathLst>
                <a:path w="1235" h="1127" extrusionOk="0">
                  <a:moveTo>
                    <a:pt x="653" y="0"/>
                  </a:moveTo>
                  <a:cubicBezTo>
                    <a:pt x="613" y="0"/>
                    <a:pt x="574" y="5"/>
                    <a:pt x="534" y="13"/>
                  </a:cubicBezTo>
                  <a:cubicBezTo>
                    <a:pt x="234" y="80"/>
                    <a:pt x="1" y="347"/>
                    <a:pt x="34" y="680"/>
                  </a:cubicBezTo>
                  <a:cubicBezTo>
                    <a:pt x="92" y="941"/>
                    <a:pt x="327" y="1127"/>
                    <a:pt x="584" y="1127"/>
                  </a:cubicBezTo>
                  <a:cubicBezTo>
                    <a:pt x="623" y="1127"/>
                    <a:pt x="662" y="1123"/>
                    <a:pt x="701" y="1114"/>
                  </a:cubicBezTo>
                  <a:cubicBezTo>
                    <a:pt x="1001" y="1047"/>
                    <a:pt x="1235" y="747"/>
                    <a:pt x="1202" y="447"/>
                  </a:cubicBezTo>
                  <a:cubicBezTo>
                    <a:pt x="1173" y="186"/>
                    <a:pt x="916" y="0"/>
                    <a:pt x="6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6"/>
            <p:cNvSpPr/>
            <p:nvPr/>
          </p:nvSpPr>
          <p:spPr>
            <a:xfrm>
              <a:off x="3689930" y="1876261"/>
              <a:ext cx="215310" cy="38889"/>
            </a:xfrm>
            <a:custGeom>
              <a:avLst/>
              <a:gdLst/>
              <a:ahLst/>
              <a:cxnLst/>
              <a:rect l="l" t="t" r="r" b="b"/>
              <a:pathLst>
                <a:path w="7574" h="1368" extrusionOk="0">
                  <a:moveTo>
                    <a:pt x="5205" y="0"/>
                  </a:moveTo>
                  <a:lnTo>
                    <a:pt x="1" y="1368"/>
                  </a:lnTo>
                  <a:lnTo>
                    <a:pt x="7573" y="167"/>
                  </a:lnTo>
                  <a:lnTo>
                    <a:pt x="52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6"/>
            <p:cNvSpPr/>
            <p:nvPr/>
          </p:nvSpPr>
          <p:spPr>
            <a:xfrm>
              <a:off x="3905211" y="1844024"/>
              <a:ext cx="230433" cy="40793"/>
            </a:xfrm>
            <a:custGeom>
              <a:avLst/>
              <a:gdLst/>
              <a:ahLst/>
              <a:cxnLst/>
              <a:rect l="l" t="t" r="r" b="b"/>
              <a:pathLst>
                <a:path w="8106" h="1435" extrusionOk="0">
                  <a:moveTo>
                    <a:pt x="8106" y="0"/>
                  </a:moveTo>
                  <a:lnTo>
                    <a:pt x="0" y="1301"/>
                  </a:lnTo>
                  <a:lnTo>
                    <a:pt x="2435" y="1434"/>
                  </a:lnTo>
                  <a:lnTo>
                    <a:pt x="81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6"/>
            <p:cNvSpPr/>
            <p:nvPr/>
          </p:nvSpPr>
          <p:spPr>
            <a:xfrm>
              <a:off x="3297374" y="2265888"/>
              <a:ext cx="62597" cy="121812"/>
            </a:xfrm>
            <a:custGeom>
              <a:avLst/>
              <a:gdLst/>
              <a:ahLst/>
              <a:cxnLst/>
              <a:rect l="l" t="t" r="r" b="b"/>
              <a:pathLst>
                <a:path w="2202" h="4285" extrusionOk="0">
                  <a:moveTo>
                    <a:pt x="970" y="1"/>
                  </a:moveTo>
                  <a:cubicBezTo>
                    <a:pt x="947" y="1"/>
                    <a:pt x="924" y="2"/>
                    <a:pt x="901" y="4"/>
                  </a:cubicBezTo>
                  <a:lnTo>
                    <a:pt x="567" y="71"/>
                  </a:lnTo>
                  <a:cubicBezTo>
                    <a:pt x="234" y="104"/>
                    <a:pt x="0" y="438"/>
                    <a:pt x="33" y="771"/>
                  </a:cubicBezTo>
                  <a:lnTo>
                    <a:pt x="534" y="3740"/>
                  </a:lnTo>
                  <a:cubicBezTo>
                    <a:pt x="594" y="4039"/>
                    <a:pt x="841" y="4284"/>
                    <a:pt x="1155" y="4284"/>
                  </a:cubicBezTo>
                  <a:cubicBezTo>
                    <a:pt x="1192" y="4284"/>
                    <a:pt x="1229" y="4281"/>
                    <a:pt x="1268" y="4274"/>
                  </a:cubicBezTo>
                  <a:lnTo>
                    <a:pt x="1601" y="4240"/>
                  </a:lnTo>
                  <a:cubicBezTo>
                    <a:pt x="1968" y="4207"/>
                    <a:pt x="2202" y="3873"/>
                    <a:pt x="2135" y="3540"/>
                  </a:cubicBezTo>
                  <a:lnTo>
                    <a:pt x="1635" y="538"/>
                  </a:lnTo>
                  <a:cubicBezTo>
                    <a:pt x="1603" y="225"/>
                    <a:pt x="1309" y="1"/>
                    <a:pt x="9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6"/>
            <p:cNvSpPr/>
            <p:nvPr/>
          </p:nvSpPr>
          <p:spPr>
            <a:xfrm>
              <a:off x="3305903" y="2254489"/>
              <a:ext cx="24675" cy="23964"/>
            </a:xfrm>
            <a:custGeom>
              <a:avLst/>
              <a:gdLst/>
              <a:ahLst/>
              <a:cxnLst/>
              <a:rect l="l" t="t" r="r" b="b"/>
              <a:pathLst>
                <a:path w="868" h="843" extrusionOk="0">
                  <a:moveTo>
                    <a:pt x="427" y="1"/>
                  </a:moveTo>
                  <a:cubicBezTo>
                    <a:pt x="407" y="1"/>
                    <a:pt x="387" y="2"/>
                    <a:pt x="367" y="5"/>
                  </a:cubicBezTo>
                  <a:cubicBezTo>
                    <a:pt x="134" y="38"/>
                    <a:pt x="0" y="238"/>
                    <a:pt x="34" y="472"/>
                  </a:cubicBezTo>
                  <a:cubicBezTo>
                    <a:pt x="64" y="685"/>
                    <a:pt x="234" y="843"/>
                    <a:pt x="441" y="843"/>
                  </a:cubicBezTo>
                  <a:cubicBezTo>
                    <a:pt x="461" y="843"/>
                    <a:pt x="481" y="842"/>
                    <a:pt x="501" y="839"/>
                  </a:cubicBezTo>
                  <a:cubicBezTo>
                    <a:pt x="734" y="805"/>
                    <a:pt x="868" y="572"/>
                    <a:pt x="834" y="372"/>
                  </a:cubicBezTo>
                  <a:cubicBezTo>
                    <a:pt x="804" y="158"/>
                    <a:pt x="634"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6"/>
            <p:cNvSpPr/>
            <p:nvPr/>
          </p:nvSpPr>
          <p:spPr>
            <a:xfrm>
              <a:off x="3193046" y="2248917"/>
              <a:ext cx="123318" cy="21832"/>
            </a:xfrm>
            <a:custGeom>
              <a:avLst/>
              <a:gdLst/>
              <a:ahLst/>
              <a:cxnLst/>
              <a:rect l="l" t="t" r="r" b="b"/>
              <a:pathLst>
                <a:path w="4338" h="768" extrusionOk="0">
                  <a:moveTo>
                    <a:pt x="2936" y="1"/>
                  </a:moveTo>
                  <a:lnTo>
                    <a:pt x="1" y="768"/>
                  </a:lnTo>
                  <a:lnTo>
                    <a:pt x="1" y="768"/>
                  </a:lnTo>
                  <a:lnTo>
                    <a:pt x="4337" y="167"/>
                  </a:lnTo>
                  <a:lnTo>
                    <a:pt x="29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6"/>
            <p:cNvSpPr/>
            <p:nvPr/>
          </p:nvSpPr>
          <p:spPr>
            <a:xfrm>
              <a:off x="3316336" y="2236580"/>
              <a:ext cx="128976" cy="22799"/>
            </a:xfrm>
            <a:custGeom>
              <a:avLst/>
              <a:gdLst/>
              <a:ahLst/>
              <a:cxnLst/>
              <a:rect l="l" t="t" r="r" b="b"/>
              <a:pathLst>
                <a:path w="4537" h="802" extrusionOk="0">
                  <a:moveTo>
                    <a:pt x="4537" y="1"/>
                  </a:moveTo>
                  <a:lnTo>
                    <a:pt x="0" y="601"/>
                  </a:lnTo>
                  <a:lnTo>
                    <a:pt x="1401" y="802"/>
                  </a:lnTo>
                  <a:lnTo>
                    <a:pt x="45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6"/>
            <p:cNvSpPr/>
            <p:nvPr/>
          </p:nvSpPr>
          <p:spPr>
            <a:xfrm>
              <a:off x="3919425" y="2174636"/>
              <a:ext cx="69249" cy="135286"/>
            </a:xfrm>
            <a:custGeom>
              <a:avLst/>
              <a:gdLst/>
              <a:ahLst/>
              <a:cxnLst/>
              <a:rect l="l" t="t" r="r" b="b"/>
              <a:pathLst>
                <a:path w="2436" h="4759" extrusionOk="0">
                  <a:moveTo>
                    <a:pt x="1270" y="0"/>
                  </a:moveTo>
                  <a:cubicBezTo>
                    <a:pt x="1225" y="0"/>
                    <a:pt x="1180" y="4"/>
                    <a:pt x="1135" y="12"/>
                  </a:cubicBezTo>
                  <a:lnTo>
                    <a:pt x="701" y="78"/>
                  </a:lnTo>
                  <a:cubicBezTo>
                    <a:pt x="301" y="112"/>
                    <a:pt x="0" y="445"/>
                    <a:pt x="34" y="879"/>
                  </a:cubicBezTo>
                  <a:lnTo>
                    <a:pt x="501" y="4148"/>
                  </a:lnTo>
                  <a:cubicBezTo>
                    <a:pt x="561" y="4507"/>
                    <a:pt x="862" y="4759"/>
                    <a:pt x="1212" y="4759"/>
                  </a:cubicBezTo>
                  <a:cubicBezTo>
                    <a:pt x="1252" y="4759"/>
                    <a:pt x="1293" y="4755"/>
                    <a:pt x="1335" y="4748"/>
                  </a:cubicBezTo>
                  <a:lnTo>
                    <a:pt x="1768" y="4682"/>
                  </a:lnTo>
                  <a:cubicBezTo>
                    <a:pt x="2169" y="4648"/>
                    <a:pt x="2435" y="4315"/>
                    <a:pt x="2435" y="3915"/>
                  </a:cubicBezTo>
                  <a:lnTo>
                    <a:pt x="1968" y="579"/>
                  </a:lnTo>
                  <a:cubicBezTo>
                    <a:pt x="1909" y="224"/>
                    <a:pt x="1615" y="0"/>
                    <a:pt x="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6"/>
            <p:cNvSpPr/>
            <p:nvPr/>
          </p:nvSpPr>
          <p:spPr>
            <a:xfrm>
              <a:off x="3930796" y="2161304"/>
              <a:ext cx="29422" cy="27063"/>
            </a:xfrm>
            <a:custGeom>
              <a:avLst/>
              <a:gdLst/>
              <a:ahLst/>
              <a:cxnLst/>
              <a:rect l="l" t="t" r="r" b="b"/>
              <a:pathLst>
                <a:path w="1035" h="952" extrusionOk="0">
                  <a:moveTo>
                    <a:pt x="539" y="1"/>
                  </a:moveTo>
                  <a:cubicBezTo>
                    <a:pt x="505" y="1"/>
                    <a:pt x="469" y="5"/>
                    <a:pt x="434" y="14"/>
                  </a:cubicBezTo>
                  <a:cubicBezTo>
                    <a:pt x="167" y="47"/>
                    <a:pt x="1" y="281"/>
                    <a:pt x="1" y="547"/>
                  </a:cubicBezTo>
                  <a:cubicBezTo>
                    <a:pt x="62" y="792"/>
                    <a:pt x="262" y="952"/>
                    <a:pt x="500" y="952"/>
                  </a:cubicBezTo>
                  <a:cubicBezTo>
                    <a:pt x="523" y="952"/>
                    <a:pt x="545" y="951"/>
                    <a:pt x="568" y="948"/>
                  </a:cubicBezTo>
                  <a:cubicBezTo>
                    <a:pt x="835" y="914"/>
                    <a:pt x="1035" y="681"/>
                    <a:pt x="1001" y="414"/>
                  </a:cubicBezTo>
                  <a:cubicBezTo>
                    <a:pt x="972" y="182"/>
                    <a:pt x="767" y="1"/>
                    <a:pt x="5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6"/>
            <p:cNvSpPr/>
            <p:nvPr/>
          </p:nvSpPr>
          <p:spPr>
            <a:xfrm>
              <a:off x="3791416" y="2144617"/>
              <a:ext cx="149841" cy="25613"/>
            </a:xfrm>
            <a:custGeom>
              <a:avLst/>
              <a:gdLst/>
              <a:ahLst/>
              <a:cxnLst/>
              <a:rect l="l" t="t" r="r" b="b"/>
              <a:pathLst>
                <a:path w="5271" h="901" extrusionOk="0">
                  <a:moveTo>
                    <a:pt x="3636" y="0"/>
                  </a:moveTo>
                  <a:lnTo>
                    <a:pt x="0" y="901"/>
                  </a:lnTo>
                  <a:lnTo>
                    <a:pt x="5271" y="167"/>
                  </a:lnTo>
                  <a:lnTo>
                    <a:pt x="36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6"/>
            <p:cNvSpPr/>
            <p:nvPr/>
          </p:nvSpPr>
          <p:spPr>
            <a:xfrm>
              <a:off x="3941229" y="2127532"/>
              <a:ext cx="157431" cy="26580"/>
            </a:xfrm>
            <a:custGeom>
              <a:avLst/>
              <a:gdLst/>
              <a:ahLst/>
              <a:cxnLst/>
              <a:rect l="l" t="t" r="r" b="b"/>
              <a:pathLst>
                <a:path w="5538" h="935" extrusionOk="0">
                  <a:moveTo>
                    <a:pt x="5538" y="1"/>
                  </a:moveTo>
                  <a:lnTo>
                    <a:pt x="1" y="768"/>
                  </a:lnTo>
                  <a:lnTo>
                    <a:pt x="1702" y="935"/>
                  </a:lnTo>
                  <a:lnTo>
                    <a:pt x="55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6"/>
            <p:cNvSpPr/>
            <p:nvPr/>
          </p:nvSpPr>
          <p:spPr>
            <a:xfrm>
              <a:off x="3427288" y="2106694"/>
              <a:ext cx="367027" cy="169485"/>
            </a:xfrm>
            <a:custGeom>
              <a:avLst/>
              <a:gdLst/>
              <a:ahLst/>
              <a:cxnLst/>
              <a:rect l="l" t="t" r="r" b="b"/>
              <a:pathLst>
                <a:path w="12911" h="5962" extrusionOk="0">
                  <a:moveTo>
                    <a:pt x="11221" y="0"/>
                  </a:moveTo>
                  <a:cubicBezTo>
                    <a:pt x="11119" y="0"/>
                    <a:pt x="11014" y="11"/>
                    <a:pt x="10908" y="33"/>
                  </a:cubicBezTo>
                  <a:lnTo>
                    <a:pt x="1568" y="1534"/>
                  </a:lnTo>
                  <a:cubicBezTo>
                    <a:pt x="534" y="1701"/>
                    <a:pt x="0" y="2869"/>
                    <a:pt x="600" y="3736"/>
                  </a:cubicBezTo>
                  <a:lnTo>
                    <a:pt x="1334" y="4837"/>
                  </a:lnTo>
                  <a:cubicBezTo>
                    <a:pt x="1833" y="5541"/>
                    <a:pt x="2668" y="5962"/>
                    <a:pt x="3520" y="5962"/>
                  </a:cubicBezTo>
                  <a:cubicBezTo>
                    <a:pt x="3636" y="5962"/>
                    <a:pt x="3753" y="5954"/>
                    <a:pt x="3869" y="5938"/>
                  </a:cubicBezTo>
                  <a:lnTo>
                    <a:pt x="9907" y="5104"/>
                  </a:lnTo>
                  <a:cubicBezTo>
                    <a:pt x="10941" y="4937"/>
                    <a:pt x="11808" y="4236"/>
                    <a:pt x="12175" y="3236"/>
                  </a:cubicBezTo>
                  <a:lnTo>
                    <a:pt x="12609" y="1901"/>
                  </a:lnTo>
                  <a:cubicBezTo>
                    <a:pt x="12910" y="937"/>
                    <a:pt x="12177" y="0"/>
                    <a:pt x="11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6"/>
            <p:cNvSpPr/>
            <p:nvPr/>
          </p:nvSpPr>
          <p:spPr>
            <a:xfrm>
              <a:off x="3652434" y="2208891"/>
              <a:ext cx="77351" cy="151945"/>
            </a:xfrm>
            <a:custGeom>
              <a:avLst/>
              <a:gdLst/>
              <a:ahLst/>
              <a:cxnLst/>
              <a:rect l="l" t="t" r="r" b="b"/>
              <a:pathLst>
                <a:path w="2721" h="5345" extrusionOk="0">
                  <a:moveTo>
                    <a:pt x="451" y="1"/>
                  </a:moveTo>
                  <a:cubicBezTo>
                    <a:pt x="224" y="1"/>
                    <a:pt x="1" y="290"/>
                    <a:pt x="219" y="508"/>
                  </a:cubicBezTo>
                  <a:lnTo>
                    <a:pt x="2121" y="2776"/>
                  </a:lnTo>
                  <a:lnTo>
                    <a:pt x="1954" y="5045"/>
                  </a:lnTo>
                  <a:cubicBezTo>
                    <a:pt x="1920" y="5211"/>
                    <a:pt x="2054" y="5345"/>
                    <a:pt x="2221" y="5345"/>
                  </a:cubicBezTo>
                  <a:lnTo>
                    <a:pt x="2287" y="5345"/>
                  </a:lnTo>
                  <a:cubicBezTo>
                    <a:pt x="2421" y="5345"/>
                    <a:pt x="2521" y="5211"/>
                    <a:pt x="2554" y="5078"/>
                  </a:cubicBezTo>
                  <a:lnTo>
                    <a:pt x="2721" y="2710"/>
                  </a:lnTo>
                  <a:cubicBezTo>
                    <a:pt x="2721" y="2643"/>
                    <a:pt x="2721" y="2543"/>
                    <a:pt x="2654" y="2509"/>
                  </a:cubicBezTo>
                  <a:lnTo>
                    <a:pt x="686" y="141"/>
                  </a:lnTo>
                  <a:cubicBezTo>
                    <a:pt x="623" y="41"/>
                    <a:pt x="537" y="1"/>
                    <a:pt x="4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6"/>
            <p:cNvSpPr/>
            <p:nvPr/>
          </p:nvSpPr>
          <p:spPr>
            <a:xfrm>
              <a:off x="3533493" y="2226374"/>
              <a:ext cx="53131" cy="159137"/>
            </a:xfrm>
            <a:custGeom>
              <a:avLst/>
              <a:gdLst/>
              <a:ahLst/>
              <a:cxnLst/>
              <a:rect l="l" t="t" r="r" b="b"/>
              <a:pathLst>
                <a:path w="1869" h="5598" extrusionOk="0">
                  <a:moveTo>
                    <a:pt x="1502" y="0"/>
                  </a:moveTo>
                  <a:cubicBezTo>
                    <a:pt x="1386" y="0"/>
                    <a:pt x="1283" y="62"/>
                    <a:pt x="1234" y="160"/>
                  </a:cubicBezTo>
                  <a:lnTo>
                    <a:pt x="33" y="2962"/>
                  </a:lnTo>
                  <a:cubicBezTo>
                    <a:pt x="0" y="3029"/>
                    <a:pt x="0" y="3095"/>
                    <a:pt x="33" y="3162"/>
                  </a:cubicBezTo>
                  <a:lnTo>
                    <a:pt x="734" y="5397"/>
                  </a:lnTo>
                  <a:cubicBezTo>
                    <a:pt x="801" y="5530"/>
                    <a:pt x="901" y="5597"/>
                    <a:pt x="1034" y="5597"/>
                  </a:cubicBezTo>
                  <a:lnTo>
                    <a:pt x="1101" y="5597"/>
                  </a:lnTo>
                  <a:cubicBezTo>
                    <a:pt x="1268" y="5564"/>
                    <a:pt x="1368" y="5397"/>
                    <a:pt x="1301" y="5230"/>
                  </a:cubicBezTo>
                  <a:lnTo>
                    <a:pt x="634" y="3095"/>
                  </a:lnTo>
                  <a:lnTo>
                    <a:pt x="1801" y="427"/>
                  </a:lnTo>
                  <a:cubicBezTo>
                    <a:pt x="1868" y="260"/>
                    <a:pt x="1801" y="93"/>
                    <a:pt x="1635" y="26"/>
                  </a:cubicBezTo>
                  <a:cubicBezTo>
                    <a:pt x="1590" y="9"/>
                    <a:pt x="1545" y="0"/>
                    <a:pt x="15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6"/>
            <p:cNvSpPr/>
            <p:nvPr/>
          </p:nvSpPr>
          <p:spPr>
            <a:xfrm>
              <a:off x="3515470" y="2085431"/>
              <a:ext cx="189668" cy="118372"/>
            </a:xfrm>
            <a:custGeom>
              <a:avLst/>
              <a:gdLst/>
              <a:ahLst/>
              <a:cxnLst/>
              <a:rect l="l" t="t" r="r" b="b"/>
              <a:pathLst>
                <a:path w="6672" h="4164" extrusionOk="0">
                  <a:moveTo>
                    <a:pt x="3644" y="1"/>
                  </a:moveTo>
                  <a:cubicBezTo>
                    <a:pt x="3446" y="1"/>
                    <a:pt x="3242" y="16"/>
                    <a:pt x="3036" y="48"/>
                  </a:cubicBezTo>
                  <a:cubicBezTo>
                    <a:pt x="1268" y="314"/>
                    <a:pt x="0" y="1615"/>
                    <a:pt x="167" y="2950"/>
                  </a:cubicBezTo>
                  <a:cubicBezTo>
                    <a:pt x="303" y="3882"/>
                    <a:pt x="1045" y="4163"/>
                    <a:pt x="2052" y="4163"/>
                  </a:cubicBezTo>
                  <a:cubicBezTo>
                    <a:pt x="2522" y="4163"/>
                    <a:pt x="3051" y="4102"/>
                    <a:pt x="3603" y="4017"/>
                  </a:cubicBezTo>
                  <a:cubicBezTo>
                    <a:pt x="5337" y="3750"/>
                    <a:pt x="6672" y="3317"/>
                    <a:pt x="6472" y="1982"/>
                  </a:cubicBezTo>
                  <a:cubicBezTo>
                    <a:pt x="6325" y="836"/>
                    <a:pt x="5116" y="1"/>
                    <a:pt x="3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6"/>
            <p:cNvSpPr/>
            <p:nvPr/>
          </p:nvSpPr>
          <p:spPr>
            <a:xfrm>
              <a:off x="3595124" y="2140722"/>
              <a:ext cx="34170" cy="31782"/>
            </a:xfrm>
            <a:custGeom>
              <a:avLst/>
              <a:gdLst/>
              <a:ahLst/>
              <a:cxnLst/>
              <a:rect l="l" t="t" r="r" b="b"/>
              <a:pathLst>
                <a:path w="1202" h="1118" extrusionOk="0">
                  <a:moveTo>
                    <a:pt x="600" y="0"/>
                  </a:moveTo>
                  <a:cubicBezTo>
                    <a:pt x="578" y="0"/>
                    <a:pt x="556" y="1"/>
                    <a:pt x="534" y="4"/>
                  </a:cubicBezTo>
                  <a:cubicBezTo>
                    <a:pt x="234" y="71"/>
                    <a:pt x="0" y="337"/>
                    <a:pt x="34" y="638"/>
                  </a:cubicBezTo>
                  <a:cubicBezTo>
                    <a:pt x="92" y="928"/>
                    <a:pt x="302" y="1117"/>
                    <a:pt x="575" y="1117"/>
                  </a:cubicBezTo>
                  <a:cubicBezTo>
                    <a:pt x="616" y="1117"/>
                    <a:pt x="658" y="1113"/>
                    <a:pt x="701" y="1105"/>
                  </a:cubicBezTo>
                  <a:cubicBezTo>
                    <a:pt x="1001" y="1071"/>
                    <a:pt x="1201" y="771"/>
                    <a:pt x="1168" y="471"/>
                  </a:cubicBezTo>
                  <a:cubicBezTo>
                    <a:pt x="1137" y="193"/>
                    <a:pt x="877"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6"/>
            <p:cNvSpPr/>
            <p:nvPr/>
          </p:nvSpPr>
          <p:spPr>
            <a:xfrm>
              <a:off x="3655817" y="2130972"/>
              <a:ext cx="34141" cy="31782"/>
            </a:xfrm>
            <a:custGeom>
              <a:avLst/>
              <a:gdLst/>
              <a:ahLst/>
              <a:cxnLst/>
              <a:rect l="l" t="t" r="r" b="b"/>
              <a:pathLst>
                <a:path w="1201" h="1118" extrusionOk="0">
                  <a:moveTo>
                    <a:pt x="651" y="0"/>
                  </a:moveTo>
                  <a:cubicBezTo>
                    <a:pt x="612" y="0"/>
                    <a:pt x="573" y="5"/>
                    <a:pt x="534" y="13"/>
                  </a:cubicBezTo>
                  <a:cubicBezTo>
                    <a:pt x="200" y="47"/>
                    <a:pt x="0" y="347"/>
                    <a:pt x="33" y="647"/>
                  </a:cubicBezTo>
                  <a:cubicBezTo>
                    <a:pt x="95" y="925"/>
                    <a:pt x="329" y="1118"/>
                    <a:pt x="629" y="1118"/>
                  </a:cubicBezTo>
                  <a:cubicBezTo>
                    <a:pt x="652" y="1118"/>
                    <a:pt x="676" y="1117"/>
                    <a:pt x="701" y="1114"/>
                  </a:cubicBezTo>
                  <a:cubicBezTo>
                    <a:pt x="1001" y="1047"/>
                    <a:pt x="1201" y="781"/>
                    <a:pt x="1168" y="447"/>
                  </a:cubicBezTo>
                  <a:cubicBezTo>
                    <a:pt x="1139" y="186"/>
                    <a:pt x="908"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6"/>
            <p:cNvSpPr/>
            <p:nvPr/>
          </p:nvSpPr>
          <p:spPr>
            <a:xfrm>
              <a:off x="3534431" y="2150871"/>
              <a:ext cx="34170" cy="31810"/>
            </a:xfrm>
            <a:custGeom>
              <a:avLst/>
              <a:gdLst/>
              <a:ahLst/>
              <a:cxnLst/>
              <a:rect l="l" t="t" r="r" b="b"/>
              <a:pathLst>
                <a:path w="1202" h="1119" extrusionOk="0">
                  <a:moveTo>
                    <a:pt x="651" y="1"/>
                  </a:moveTo>
                  <a:cubicBezTo>
                    <a:pt x="612" y="1"/>
                    <a:pt x="573" y="5"/>
                    <a:pt x="534" y="14"/>
                  </a:cubicBezTo>
                  <a:cubicBezTo>
                    <a:pt x="234" y="47"/>
                    <a:pt x="0" y="347"/>
                    <a:pt x="34" y="648"/>
                  </a:cubicBezTo>
                  <a:cubicBezTo>
                    <a:pt x="96" y="926"/>
                    <a:pt x="358" y="1118"/>
                    <a:pt x="635" y="1118"/>
                  </a:cubicBezTo>
                  <a:cubicBezTo>
                    <a:pt x="657" y="1118"/>
                    <a:pt x="679" y="1117"/>
                    <a:pt x="701" y="1115"/>
                  </a:cubicBezTo>
                  <a:cubicBezTo>
                    <a:pt x="1001" y="1048"/>
                    <a:pt x="1201" y="781"/>
                    <a:pt x="1168" y="447"/>
                  </a:cubicBezTo>
                  <a:cubicBezTo>
                    <a:pt x="1139" y="186"/>
                    <a:pt x="908" y="1"/>
                    <a:pt x="6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a:extLst>
              <a:ext uri="{FF2B5EF4-FFF2-40B4-BE49-F238E27FC236}">
                <a16:creationId xmlns:a16="http://schemas.microsoft.com/office/drawing/2014/main" id="{E62F5C60-9393-C51A-941E-2289618BD52F}"/>
              </a:ext>
            </a:extLst>
          </p:cNvPr>
          <p:cNvGrpSpPr/>
          <p:nvPr/>
        </p:nvGrpSpPr>
        <p:grpSpPr>
          <a:xfrm>
            <a:off x="3225029" y="585681"/>
            <a:ext cx="1814044" cy="972704"/>
            <a:chOff x="3225029" y="585681"/>
            <a:chExt cx="1814044" cy="972704"/>
          </a:xfrm>
        </p:grpSpPr>
        <p:sp>
          <p:nvSpPr>
            <p:cNvPr id="594" name="Google Shape;594;p36"/>
            <p:cNvSpPr/>
            <p:nvPr/>
          </p:nvSpPr>
          <p:spPr>
            <a:xfrm>
              <a:off x="4675855" y="818787"/>
              <a:ext cx="99610" cy="262045"/>
            </a:xfrm>
            <a:custGeom>
              <a:avLst/>
              <a:gdLst/>
              <a:ahLst/>
              <a:cxnLst/>
              <a:rect l="l" t="t" r="r" b="b"/>
              <a:pathLst>
                <a:path w="3504" h="9218" extrusionOk="0">
                  <a:moveTo>
                    <a:pt x="1390" y="1"/>
                  </a:moveTo>
                  <a:cubicBezTo>
                    <a:pt x="738" y="1"/>
                    <a:pt x="201" y="544"/>
                    <a:pt x="201" y="1207"/>
                  </a:cubicBezTo>
                  <a:lnTo>
                    <a:pt x="34" y="7678"/>
                  </a:lnTo>
                  <a:cubicBezTo>
                    <a:pt x="1" y="8412"/>
                    <a:pt x="534" y="9046"/>
                    <a:pt x="1235" y="9146"/>
                  </a:cubicBezTo>
                  <a:lnTo>
                    <a:pt x="1969" y="9213"/>
                  </a:lnTo>
                  <a:cubicBezTo>
                    <a:pt x="2006" y="9216"/>
                    <a:pt x="2044" y="9218"/>
                    <a:pt x="2081" y="9218"/>
                  </a:cubicBezTo>
                  <a:cubicBezTo>
                    <a:pt x="2732" y="9218"/>
                    <a:pt x="3270" y="8675"/>
                    <a:pt x="3270" y="8012"/>
                  </a:cubicBezTo>
                  <a:lnTo>
                    <a:pt x="3470" y="1607"/>
                  </a:lnTo>
                  <a:cubicBezTo>
                    <a:pt x="3503" y="873"/>
                    <a:pt x="2969" y="239"/>
                    <a:pt x="2269" y="106"/>
                  </a:cubicBezTo>
                  <a:lnTo>
                    <a:pt x="1502" y="6"/>
                  </a:lnTo>
                  <a:cubicBezTo>
                    <a:pt x="1464" y="2"/>
                    <a:pt x="1427" y="1"/>
                    <a:pt x="13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6"/>
            <p:cNvSpPr/>
            <p:nvPr/>
          </p:nvSpPr>
          <p:spPr>
            <a:xfrm>
              <a:off x="4690126" y="1020849"/>
              <a:ext cx="65412" cy="154930"/>
            </a:xfrm>
            <a:custGeom>
              <a:avLst/>
              <a:gdLst/>
              <a:ahLst/>
              <a:cxnLst/>
              <a:rect l="l" t="t" r="r" b="b"/>
              <a:pathLst>
                <a:path w="2301" h="5450" extrusionOk="0">
                  <a:moveTo>
                    <a:pt x="543" y="0"/>
                  </a:moveTo>
                  <a:cubicBezTo>
                    <a:pt x="237" y="0"/>
                    <a:pt x="1" y="255"/>
                    <a:pt x="32" y="570"/>
                  </a:cubicBezTo>
                  <a:lnTo>
                    <a:pt x="499" y="4940"/>
                  </a:lnTo>
                  <a:cubicBezTo>
                    <a:pt x="499" y="5273"/>
                    <a:pt x="758" y="5450"/>
                    <a:pt x="1018" y="5450"/>
                  </a:cubicBezTo>
                  <a:cubicBezTo>
                    <a:pt x="1252" y="5450"/>
                    <a:pt x="1486" y="5307"/>
                    <a:pt x="1533" y="5007"/>
                  </a:cubicBezTo>
                  <a:lnTo>
                    <a:pt x="2234" y="804"/>
                  </a:lnTo>
                  <a:cubicBezTo>
                    <a:pt x="2301" y="470"/>
                    <a:pt x="2067" y="170"/>
                    <a:pt x="1767" y="136"/>
                  </a:cubicBezTo>
                  <a:lnTo>
                    <a:pt x="599" y="3"/>
                  </a:lnTo>
                  <a:cubicBezTo>
                    <a:pt x="581" y="1"/>
                    <a:pt x="562" y="0"/>
                    <a:pt x="5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6"/>
            <p:cNvSpPr/>
            <p:nvPr/>
          </p:nvSpPr>
          <p:spPr>
            <a:xfrm>
              <a:off x="4705249" y="794055"/>
              <a:ext cx="49350" cy="50743"/>
            </a:xfrm>
            <a:custGeom>
              <a:avLst/>
              <a:gdLst/>
              <a:ahLst/>
              <a:cxnLst/>
              <a:rect l="l" t="t" r="r" b="b"/>
              <a:pathLst>
                <a:path w="1736" h="1785" extrusionOk="0">
                  <a:moveTo>
                    <a:pt x="791" y="1"/>
                  </a:moveTo>
                  <a:cubicBezTo>
                    <a:pt x="368" y="1"/>
                    <a:pt x="1" y="346"/>
                    <a:pt x="1" y="776"/>
                  </a:cubicBezTo>
                  <a:cubicBezTo>
                    <a:pt x="1" y="1276"/>
                    <a:pt x="334" y="1710"/>
                    <a:pt x="835" y="1777"/>
                  </a:cubicBezTo>
                  <a:cubicBezTo>
                    <a:pt x="872" y="1782"/>
                    <a:pt x="908" y="1784"/>
                    <a:pt x="944" y="1784"/>
                  </a:cubicBezTo>
                  <a:cubicBezTo>
                    <a:pt x="1363" y="1784"/>
                    <a:pt x="1702" y="1439"/>
                    <a:pt x="1702" y="1009"/>
                  </a:cubicBezTo>
                  <a:cubicBezTo>
                    <a:pt x="1735" y="509"/>
                    <a:pt x="1368" y="75"/>
                    <a:pt x="901" y="9"/>
                  </a:cubicBezTo>
                  <a:cubicBezTo>
                    <a:pt x="864" y="3"/>
                    <a:pt x="828"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6"/>
            <p:cNvSpPr/>
            <p:nvPr/>
          </p:nvSpPr>
          <p:spPr>
            <a:xfrm>
              <a:off x="4730862" y="728870"/>
              <a:ext cx="308211" cy="67345"/>
            </a:xfrm>
            <a:custGeom>
              <a:avLst/>
              <a:gdLst/>
              <a:ahLst/>
              <a:cxnLst/>
              <a:rect l="l" t="t" r="r" b="b"/>
              <a:pathLst>
                <a:path w="10842" h="2369" extrusionOk="0">
                  <a:moveTo>
                    <a:pt x="3403" y="0"/>
                  </a:moveTo>
                  <a:lnTo>
                    <a:pt x="0" y="1735"/>
                  </a:lnTo>
                  <a:lnTo>
                    <a:pt x="10841" y="2368"/>
                  </a:lnTo>
                  <a:lnTo>
                    <a:pt x="34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6"/>
            <p:cNvSpPr/>
            <p:nvPr/>
          </p:nvSpPr>
          <p:spPr>
            <a:xfrm>
              <a:off x="4670170" y="1260664"/>
              <a:ext cx="85368" cy="218352"/>
            </a:xfrm>
            <a:custGeom>
              <a:avLst/>
              <a:gdLst/>
              <a:ahLst/>
              <a:cxnLst/>
              <a:rect l="l" t="t" r="r" b="b"/>
              <a:pathLst>
                <a:path w="3003" h="7681" extrusionOk="0">
                  <a:moveTo>
                    <a:pt x="1194" y="0"/>
                  </a:moveTo>
                  <a:cubicBezTo>
                    <a:pt x="639" y="0"/>
                    <a:pt x="167" y="476"/>
                    <a:pt x="167" y="1040"/>
                  </a:cubicBezTo>
                  <a:lnTo>
                    <a:pt x="34" y="6444"/>
                  </a:lnTo>
                  <a:cubicBezTo>
                    <a:pt x="1" y="7078"/>
                    <a:pt x="468" y="7612"/>
                    <a:pt x="1068" y="7645"/>
                  </a:cubicBezTo>
                  <a:lnTo>
                    <a:pt x="1702" y="7679"/>
                  </a:lnTo>
                  <a:cubicBezTo>
                    <a:pt x="1722" y="7680"/>
                    <a:pt x="1742" y="7680"/>
                    <a:pt x="1762" y="7680"/>
                  </a:cubicBezTo>
                  <a:cubicBezTo>
                    <a:pt x="2335" y="7680"/>
                    <a:pt x="2803" y="7225"/>
                    <a:pt x="2803" y="6644"/>
                  </a:cubicBezTo>
                  <a:lnTo>
                    <a:pt x="2969" y="1241"/>
                  </a:lnTo>
                  <a:cubicBezTo>
                    <a:pt x="3003" y="640"/>
                    <a:pt x="2536" y="106"/>
                    <a:pt x="1935" y="40"/>
                  </a:cubicBezTo>
                  <a:lnTo>
                    <a:pt x="1301" y="6"/>
                  </a:lnTo>
                  <a:cubicBezTo>
                    <a:pt x="1265" y="2"/>
                    <a:pt x="1229" y="0"/>
                    <a:pt x="1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6"/>
            <p:cNvSpPr/>
            <p:nvPr/>
          </p:nvSpPr>
          <p:spPr>
            <a:xfrm>
              <a:off x="4682507" y="1429608"/>
              <a:ext cx="55974" cy="128777"/>
            </a:xfrm>
            <a:custGeom>
              <a:avLst/>
              <a:gdLst/>
              <a:ahLst/>
              <a:cxnLst/>
              <a:rect l="l" t="t" r="r" b="b"/>
              <a:pathLst>
                <a:path w="1969" h="4530" extrusionOk="0">
                  <a:moveTo>
                    <a:pt x="501" y="1"/>
                  </a:moveTo>
                  <a:cubicBezTo>
                    <a:pt x="234" y="1"/>
                    <a:pt x="0" y="234"/>
                    <a:pt x="34" y="501"/>
                  </a:cubicBezTo>
                  <a:lnTo>
                    <a:pt x="434" y="4137"/>
                  </a:lnTo>
                  <a:cubicBezTo>
                    <a:pt x="468" y="4396"/>
                    <a:pt x="672" y="4530"/>
                    <a:pt x="875" y="4530"/>
                  </a:cubicBezTo>
                  <a:cubicBezTo>
                    <a:pt x="1064" y="4530"/>
                    <a:pt x="1253" y="4412"/>
                    <a:pt x="1301" y="4171"/>
                  </a:cubicBezTo>
                  <a:lnTo>
                    <a:pt x="1902" y="601"/>
                  </a:lnTo>
                  <a:cubicBezTo>
                    <a:pt x="1968" y="335"/>
                    <a:pt x="1768" y="68"/>
                    <a:pt x="1501" y="68"/>
                  </a:cubicBezTo>
                  <a:lnTo>
                    <a:pt x="5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6"/>
            <p:cNvSpPr/>
            <p:nvPr/>
          </p:nvSpPr>
          <p:spPr>
            <a:xfrm>
              <a:off x="4694816" y="1238945"/>
              <a:ext cx="41760" cy="42783"/>
            </a:xfrm>
            <a:custGeom>
              <a:avLst/>
              <a:gdLst/>
              <a:ahLst/>
              <a:cxnLst/>
              <a:rect l="l" t="t" r="r" b="b"/>
              <a:pathLst>
                <a:path w="1469" h="1505" extrusionOk="0">
                  <a:moveTo>
                    <a:pt x="708" y="1"/>
                  </a:moveTo>
                  <a:cubicBezTo>
                    <a:pt x="335" y="1"/>
                    <a:pt x="34" y="292"/>
                    <a:pt x="34" y="704"/>
                  </a:cubicBezTo>
                  <a:cubicBezTo>
                    <a:pt x="1" y="1104"/>
                    <a:pt x="334" y="1438"/>
                    <a:pt x="735" y="1504"/>
                  </a:cubicBezTo>
                  <a:cubicBezTo>
                    <a:pt x="1135" y="1504"/>
                    <a:pt x="1469" y="1204"/>
                    <a:pt x="1469" y="804"/>
                  </a:cubicBezTo>
                  <a:cubicBezTo>
                    <a:pt x="1469" y="403"/>
                    <a:pt x="1168" y="37"/>
                    <a:pt x="768" y="3"/>
                  </a:cubicBezTo>
                  <a:cubicBezTo>
                    <a:pt x="748" y="2"/>
                    <a:pt x="728" y="1"/>
                    <a:pt x="7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6"/>
            <p:cNvSpPr/>
            <p:nvPr/>
          </p:nvSpPr>
          <p:spPr>
            <a:xfrm>
              <a:off x="4717587" y="1179276"/>
              <a:ext cx="215281" cy="46507"/>
            </a:xfrm>
            <a:custGeom>
              <a:avLst/>
              <a:gdLst/>
              <a:ahLst/>
              <a:cxnLst/>
              <a:rect l="l" t="t" r="r" b="b"/>
              <a:pathLst>
                <a:path w="7573" h="1636" extrusionOk="0">
                  <a:moveTo>
                    <a:pt x="2369" y="1"/>
                  </a:moveTo>
                  <a:lnTo>
                    <a:pt x="0" y="1602"/>
                  </a:lnTo>
                  <a:lnTo>
                    <a:pt x="7572" y="1635"/>
                  </a:lnTo>
                  <a:lnTo>
                    <a:pt x="23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6"/>
            <p:cNvSpPr/>
            <p:nvPr/>
          </p:nvSpPr>
          <p:spPr>
            <a:xfrm>
              <a:off x="4170443" y="943612"/>
              <a:ext cx="579409" cy="327115"/>
            </a:xfrm>
            <a:custGeom>
              <a:avLst/>
              <a:gdLst/>
              <a:ahLst/>
              <a:cxnLst/>
              <a:rect l="l" t="t" r="r" b="b"/>
              <a:pathLst>
                <a:path w="20382" h="11507" extrusionOk="0">
                  <a:moveTo>
                    <a:pt x="19468" y="0"/>
                  </a:moveTo>
                  <a:cubicBezTo>
                    <a:pt x="19350" y="0"/>
                    <a:pt x="19229" y="27"/>
                    <a:pt x="19114" y="85"/>
                  </a:cubicBezTo>
                  <a:lnTo>
                    <a:pt x="534" y="9925"/>
                  </a:lnTo>
                  <a:cubicBezTo>
                    <a:pt x="134" y="10125"/>
                    <a:pt x="0" y="10659"/>
                    <a:pt x="234" y="11059"/>
                  </a:cubicBezTo>
                  <a:cubicBezTo>
                    <a:pt x="401" y="11326"/>
                    <a:pt x="667" y="11493"/>
                    <a:pt x="968" y="11493"/>
                  </a:cubicBezTo>
                  <a:cubicBezTo>
                    <a:pt x="1012" y="11502"/>
                    <a:pt x="1055" y="11506"/>
                    <a:pt x="1095" y="11506"/>
                  </a:cubicBezTo>
                  <a:cubicBezTo>
                    <a:pt x="1206" y="11506"/>
                    <a:pt x="1304" y="11475"/>
                    <a:pt x="1401" y="11426"/>
                  </a:cubicBezTo>
                  <a:lnTo>
                    <a:pt x="19881" y="1553"/>
                  </a:lnTo>
                  <a:cubicBezTo>
                    <a:pt x="20248" y="1319"/>
                    <a:pt x="20382" y="819"/>
                    <a:pt x="20181" y="452"/>
                  </a:cubicBezTo>
                  <a:cubicBezTo>
                    <a:pt x="20039" y="167"/>
                    <a:pt x="19761" y="0"/>
                    <a:pt x="19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6"/>
            <p:cNvSpPr/>
            <p:nvPr/>
          </p:nvSpPr>
          <p:spPr>
            <a:xfrm>
              <a:off x="4172347" y="1187776"/>
              <a:ext cx="565167" cy="188759"/>
            </a:xfrm>
            <a:custGeom>
              <a:avLst/>
              <a:gdLst/>
              <a:ahLst/>
              <a:cxnLst/>
              <a:rect l="l" t="t" r="r" b="b"/>
              <a:pathLst>
                <a:path w="19881" h="6640" extrusionOk="0">
                  <a:moveTo>
                    <a:pt x="871" y="1"/>
                  </a:moveTo>
                  <a:cubicBezTo>
                    <a:pt x="514" y="1"/>
                    <a:pt x="183" y="245"/>
                    <a:pt x="100" y="602"/>
                  </a:cubicBezTo>
                  <a:cubicBezTo>
                    <a:pt x="0" y="1069"/>
                    <a:pt x="300" y="1536"/>
                    <a:pt x="767" y="1670"/>
                  </a:cubicBezTo>
                  <a:lnTo>
                    <a:pt x="18847" y="6607"/>
                  </a:lnTo>
                  <a:lnTo>
                    <a:pt x="19014" y="6640"/>
                  </a:lnTo>
                  <a:cubicBezTo>
                    <a:pt x="19381" y="6640"/>
                    <a:pt x="19714" y="6406"/>
                    <a:pt x="19781" y="6040"/>
                  </a:cubicBezTo>
                  <a:cubicBezTo>
                    <a:pt x="19881" y="5606"/>
                    <a:pt x="19614" y="5172"/>
                    <a:pt x="19214" y="5072"/>
                  </a:cubicBezTo>
                  <a:lnTo>
                    <a:pt x="1101" y="35"/>
                  </a:lnTo>
                  <a:cubicBezTo>
                    <a:pt x="1025" y="12"/>
                    <a:pt x="947" y="1"/>
                    <a:pt x="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6"/>
            <p:cNvSpPr/>
            <p:nvPr/>
          </p:nvSpPr>
          <p:spPr>
            <a:xfrm>
              <a:off x="3587878" y="820890"/>
              <a:ext cx="637600" cy="449609"/>
            </a:xfrm>
            <a:custGeom>
              <a:avLst/>
              <a:gdLst/>
              <a:ahLst/>
              <a:cxnLst/>
              <a:rect l="l" t="t" r="r" b="b"/>
              <a:pathLst>
                <a:path w="22429" h="15816" extrusionOk="0">
                  <a:moveTo>
                    <a:pt x="1341" y="0"/>
                  </a:moveTo>
                  <a:cubicBezTo>
                    <a:pt x="577" y="0"/>
                    <a:pt x="1" y="1157"/>
                    <a:pt x="913" y="1667"/>
                  </a:cubicBezTo>
                  <a:lnTo>
                    <a:pt x="21027" y="15677"/>
                  </a:lnTo>
                  <a:cubicBezTo>
                    <a:pt x="21160" y="15743"/>
                    <a:pt x="21294" y="15810"/>
                    <a:pt x="21461" y="15810"/>
                  </a:cubicBezTo>
                  <a:cubicBezTo>
                    <a:pt x="21488" y="15813"/>
                    <a:pt x="21516" y="15815"/>
                    <a:pt x="21543" y="15815"/>
                  </a:cubicBezTo>
                  <a:cubicBezTo>
                    <a:pt x="21787" y="15815"/>
                    <a:pt x="22045" y="15686"/>
                    <a:pt x="22195" y="15476"/>
                  </a:cubicBezTo>
                  <a:cubicBezTo>
                    <a:pt x="22428" y="15076"/>
                    <a:pt x="22328" y="14542"/>
                    <a:pt x="21928" y="14309"/>
                  </a:cubicBezTo>
                  <a:lnTo>
                    <a:pt x="1913" y="232"/>
                  </a:lnTo>
                  <a:cubicBezTo>
                    <a:pt x="1724" y="69"/>
                    <a:pt x="1527" y="0"/>
                    <a:pt x="1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4" name="Google Shape;714;p36"/>
            <p:cNvSpPr/>
            <p:nvPr/>
          </p:nvSpPr>
          <p:spPr>
            <a:xfrm>
              <a:off x="3597685" y="1187747"/>
              <a:ext cx="627793" cy="113881"/>
            </a:xfrm>
            <a:custGeom>
              <a:avLst/>
              <a:gdLst/>
              <a:ahLst/>
              <a:cxnLst/>
              <a:rect l="l" t="t" r="r" b="b"/>
              <a:pathLst>
                <a:path w="22084" h="4006" extrusionOk="0">
                  <a:moveTo>
                    <a:pt x="21057" y="0"/>
                  </a:moveTo>
                  <a:cubicBezTo>
                    <a:pt x="21033" y="0"/>
                    <a:pt x="21008" y="1"/>
                    <a:pt x="20982" y="3"/>
                  </a:cubicBezTo>
                  <a:lnTo>
                    <a:pt x="868" y="2238"/>
                  </a:lnTo>
                  <a:cubicBezTo>
                    <a:pt x="368" y="2305"/>
                    <a:pt x="1" y="2738"/>
                    <a:pt x="101" y="3239"/>
                  </a:cubicBezTo>
                  <a:cubicBezTo>
                    <a:pt x="201" y="3672"/>
                    <a:pt x="601" y="3972"/>
                    <a:pt x="1035" y="4006"/>
                  </a:cubicBezTo>
                  <a:lnTo>
                    <a:pt x="1201" y="4006"/>
                  </a:lnTo>
                  <a:lnTo>
                    <a:pt x="21282" y="1671"/>
                  </a:lnTo>
                  <a:cubicBezTo>
                    <a:pt x="21749" y="1637"/>
                    <a:pt x="22083" y="1204"/>
                    <a:pt x="21983" y="737"/>
                  </a:cubicBezTo>
                  <a:cubicBezTo>
                    <a:pt x="21888" y="293"/>
                    <a:pt x="21522" y="0"/>
                    <a:pt x="21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6"/>
            <p:cNvSpPr/>
            <p:nvPr/>
          </p:nvSpPr>
          <p:spPr>
            <a:xfrm>
              <a:off x="4402752" y="758264"/>
              <a:ext cx="328139" cy="69249"/>
            </a:xfrm>
            <a:custGeom>
              <a:avLst/>
              <a:gdLst/>
              <a:ahLst/>
              <a:cxnLst/>
              <a:rect l="l" t="t" r="r" b="b"/>
              <a:pathLst>
                <a:path w="11543" h="2436" extrusionOk="0">
                  <a:moveTo>
                    <a:pt x="1" y="0"/>
                  </a:moveTo>
                  <a:lnTo>
                    <a:pt x="8073" y="2435"/>
                  </a:lnTo>
                  <a:lnTo>
                    <a:pt x="11542" y="70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6"/>
            <p:cNvSpPr/>
            <p:nvPr/>
          </p:nvSpPr>
          <p:spPr>
            <a:xfrm>
              <a:off x="3568291" y="684467"/>
              <a:ext cx="114762" cy="290330"/>
            </a:xfrm>
            <a:custGeom>
              <a:avLst/>
              <a:gdLst/>
              <a:ahLst/>
              <a:cxnLst/>
              <a:rect l="l" t="t" r="r" b="b"/>
              <a:pathLst>
                <a:path w="4037" h="10213" extrusionOk="0">
                  <a:moveTo>
                    <a:pt x="1311" y="1"/>
                  </a:moveTo>
                  <a:cubicBezTo>
                    <a:pt x="617" y="1"/>
                    <a:pt x="30" y="585"/>
                    <a:pt x="1" y="1329"/>
                  </a:cubicBezTo>
                  <a:lnTo>
                    <a:pt x="1" y="8500"/>
                  </a:lnTo>
                  <a:cubicBezTo>
                    <a:pt x="67" y="9334"/>
                    <a:pt x="734" y="10035"/>
                    <a:pt x="1568" y="10101"/>
                  </a:cubicBezTo>
                  <a:lnTo>
                    <a:pt x="2469" y="10202"/>
                  </a:lnTo>
                  <a:cubicBezTo>
                    <a:pt x="2528" y="10209"/>
                    <a:pt x="2586" y="10212"/>
                    <a:pt x="2643" y="10212"/>
                  </a:cubicBezTo>
                  <a:cubicBezTo>
                    <a:pt x="3373" y="10212"/>
                    <a:pt x="4003" y="9640"/>
                    <a:pt x="4003" y="8867"/>
                  </a:cubicBezTo>
                  <a:lnTo>
                    <a:pt x="4037" y="1796"/>
                  </a:lnTo>
                  <a:cubicBezTo>
                    <a:pt x="4003" y="928"/>
                    <a:pt x="3336" y="228"/>
                    <a:pt x="2469" y="128"/>
                  </a:cubicBezTo>
                  <a:lnTo>
                    <a:pt x="1568" y="28"/>
                  </a:lnTo>
                  <a:cubicBezTo>
                    <a:pt x="1481" y="9"/>
                    <a:pt x="1395" y="1"/>
                    <a:pt x="1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6"/>
            <p:cNvSpPr/>
            <p:nvPr/>
          </p:nvSpPr>
          <p:spPr>
            <a:xfrm>
              <a:off x="3585518" y="906883"/>
              <a:ext cx="79512" cy="172384"/>
            </a:xfrm>
            <a:custGeom>
              <a:avLst/>
              <a:gdLst/>
              <a:ahLst/>
              <a:cxnLst/>
              <a:rect l="l" t="t" r="r" b="b"/>
              <a:pathLst>
                <a:path w="2797" h="6064" extrusionOk="0">
                  <a:moveTo>
                    <a:pt x="601" y="1"/>
                  </a:moveTo>
                  <a:cubicBezTo>
                    <a:pt x="274" y="1"/>
                    <a:pt x="1" y="308"/>
                    <a:pt x="62" y="643"/>
                  </a:cubicBezTo>
                  <a:lnTo>
                    <a:pt x="762" y="5480"/>
                  </a:lnTo>
                  <a:cubicBezTo>
                    <a:pt x="835" y="5860"/>
                    <a:pt x="1172" y="6063"/>
                    <a:pt x="1482" y="6063"/>
                  </a:cubicBezTo>
                  <a:cubicBezTo>
                    <a:pt x="1743" y="6063"/>
                    <a:pt x="1984" y="5918"/>
                    <a:pt x="2030" y="5613"/>
                  </a:cubicBezTo>
                  <a:lnTo>
                    <a:pt x="2764" y="910"/>
                  </a:lnTo>
                  <a:cubicBezTo>
                    <a:pt x="2797" y="543"/>
                    <a:pt x="2497" y="209"/>
                    <a:pt x="2130" y="176"/>
                  </a:cubicBezTo>
                  <a:lnTo>
                    <a:pt x="695" y="9"/>
                  </a:lnTo>
                  <a:cubicBezTo>
                    <a:pt x="664" y="3"/>
                    <a:pt x="632"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6"/>
            <p:cNvSpPr/>
            <p:nvPr/>
          </p:nvSpPr>
          <p:spPr>
            <a:xfrm>
              <a:off x="3596747" y="656352"/>
              <a:ext cx="58816" cy="56827"/>
            </a:xfrm>
            <a:custGeom>
              <a:avLst/>
              <a:gdLst/>
              <a:ahLst/>
              <a:cxnLst/>
              <a:rect l="l" t="t" r="r" b="b"/>
              <a:pathLst>
                <a:path w="2069" h="1999" extrusionOk="0">
                  <a:moveTo>
                    <a:pt x="870" y="1"/>
                  </a:moveTo>
                  <a:cubicBezTo>
                    <a:pt x="402" y="1"/>
                    <a:pt x="0" y="375"/>
                    <a:pt x="0" y="883"/>
                  </a:cubicBezTo>
                  <a:cubicBezTo>
                    <a:pt x="34" y="1450"/>
                    <a:pt x="467" y="1917"/>
                    <a:pt x="1034" y="1984"/>
                  </a:cubicBezTo>
                  <a:cubicBezTo>
                    <a:pt x="1086" y="1994"/>
                    <a:pt x="1138" y="1998"/>
                    <a:pt x="1189" y="1998"/>
                  </a:cubicBezTo>
                  <a:cubicBezTo>
                    <a:pt x="1661" y="1998"/>
                    <a:pt x="2068" y="1598"/>
                    <a:pt x="2068" y="1117"/>
                  </a:cubicBezTo>
                  <a:cubicBezTo>
                    <a:pt x="2035" y="550"/>
                    <a:pt x="1601" y="83"/>
                    <a:pt x="1034" y="16"/>
                  </a:cubicBezTo>
                  <a:cubicBezTo>
                    <a:pt x="979" y="6"/>
                    <a:pt x="924" y="1"/>
                    <a:pt x="8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6"/>
            <p:cNvSpPr/>
            <p:nvPr/>
          </p:nvSpPr>
          <p:spPr>
            <a:xfrm>
              <a:off x="3626141" y="585681"/>
              <a:ext cx="375527" cy="77778"/>
            </a:xfrm>
            <a:custGeom>
              <a:avLst/>
              <a:gdLst/>
              <a:ahLst/>
              <a:cxnLst/>
              <a:rect l="l" t="t" r="r" b="b"/>
              <a:pathLst>
                <a:path w="13210" h="2736" extrusionOk="0">
                  <a:moveTo>
                    <a:pt x="4103" y="0"/>
                  </a:moveTo>
                  <a:lnTo>
                    <a:pt x="0" y="1868"/>
                  </a:lnTo>
                  <a:lnTo>
                    <a:pt x="13210" y="2735"/>
                  </a:lnTo>
                  <a:lnTo>
                    <a:pt x="41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6"/>
            <p:cNvSpPr/>
            <p:nvPr/>
          </p:nvSpPr>
          <p:spPr>
            <a:xfrm>
              <a:off x="3225029" y="611266"/>
              <a:ext cx="401140" cy="80649"/>
            </a:xfrm>
            <a:custGeom>
              <a:avLst/>
              <a:gdLst/>
              <a:ahLst/>
              <a:cxnLst/>
              <a:rect l="l" t="t" r="r" b="b"/>
              <a:pathLst>
                <a:path w="14111" h="2837" extrusionOk="0">
                  <a:moveTo>
                    <a:pt x="0" y="1"/>
                  </a:moveTo>
                  <a:lnTo>
                    <a:pt x="9941" y="2836"/>
                  </a:lnTo>
                  <a:lnTo>
                    <a:pt x="14110" y="968"/>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6"/>
            <p:cNvSpPr/>
            <p:nvPr/>
          </p:nvSpPr>
          <p:spPr>
            <a:xfrm>
              <a:off x="4492839" y="1224788"/>
              <a:ext cx="224776" cy="46507"/>
            </a:xfrm>
            <a:custGeom>
              <a:avLst/>
              <a:gdLst/>
              <a:ahLst/>
              <a:cxnLst/>
              <a:rect l="l" t="t" r="r" b="b"/>
              <a:pathLst>
                <a:path w="7907" h="1636" extrusionOk="0">
                  <a:moveTo>
                    <a:pt x="1" y="1"/>
                  </a:moveTo>
                  <a:lnTo>
                    <a:pt x="5505" y="1635"/>
                  </a:lnTo>
                  <a:lnTo>
                    <a:pt x="79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6"/>
            <p:cNvSpPr/>
            <p:nvPr/>
          </p:nvSpPr>
          <p:spPr>
            <a:xfrm>
              <a:off x="3575881" y="1173249"/>
              <a:ext cx="96739" cy="242344"/>
            </a:xfrm>
            <a:custGeom>
              <a:avLst/>
              <a:gdLst/>
              <a:ahLst/>
              <a:cxnLst/>
              <a:rect l="l" t="t" r="r" b="b"/>
              <a:pathLst>
                <a:path w="3403" h="8525" extrusionOk="0">
                  <a:moveTo>
                    <a:pt x="1166" y="0"/>
                  </a:moveTo>
                  <a:cubicBezTo>
                    <a:pt x="540" y="0"/>
                    <a:pt x="31" y="503"/>
                    <a:pt x="0" y="1147"/>
                  </a:cubicBezTo>
                  <a:lnTo>
                    <a:pt x="0" y="7151"/>
                  </a:lnTo>
                  <a:cubicBezTo>
                    <a:pt x="34" y="7885"/>
                    <a:pt x="634" y="8452"/>
                    <a:pt x="1335" y="8485"/>
                  </a:cubicBezTo>
                  <a:lnTo>
                    <a:pt x="2102" y="8519"/>
                  </a:lnTo>
                  <a:cubicBezTo>
                    <a:pt x="2142" y="8522"/>
                    <a:pt x="2181" y="8524"/>
                    <a:pt x="2220" y="8524"/>
                  </a:cubicBezTo>
                  <a:cubicBezTo>
                    <a:pt x="2869" y="8524"/>
                    <a:pt x="3403" y="8014"/>
                    <a:pt x="3403" y="7384"/>
                  </a:cubicBezTo>
                  <a:lnTo>
                    <a:pt x="3403" y="1414"/>
                  </a:lnTo>
                  <a:cubicBezTo>
                    <a:pt x="3369" y="680"/>
                    <a:pt x="2802" y="113"/>
                    <a:pt x="2102" y="79"/>
                  </a:cubicBezTo>
                  <a:lnTo>
                    <a:pt x="1335" y="13"/>
                  </a:lnTo>
                  <a:cubicBezTo>
                    <a:pt x="1278" y="4"/>
                    <a:pt x="1221" y="0"/>
                    <a:pt x="1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6"/>
            <p:cNvSpPr/>
            <p:nvPr/>
          </p:nvSpPr>
          <p:spPr>
            <a:xfrm>
              <a:off x="3591147" y="1360330"/>
              <a:ext cx="67259" cy="143246"/>
            </a:xfrm>
            <a:custGeom>
              <a:avLst/>
              <a:gdLst/>
              <a:ahLst/>
              <a:cxnLst/>
              <a:rect l="l" t="t" r="r" b="b"/>
              <a:pathLst>
                <a:path w="2366" h="5039" extrusionOk="0">
                  <a:moveTo>
                    <a:pt x="541" y="0"/>
                  </a:moveTo>
                  <a:cubicBezTo>
                    <a:pt x="235" y="0"/>
                    <a:pt x="1" y="255"/>
                    <a:pt x="64" y="570"/>
                  </a:cubicBezTo>
                  <a:lnTo>
                    <a:pt x="664" y="4573"/>
                  </a:lnTo>
                  <a:cubicBezTo>
                    <a:pt x="700" y="4878"/>
                    <a:pt x="948" y="5038"/>
                    <a:pt x="1201" y="5038"/>
                  </a:cubicBezTo>
                  <a:cubicBezTo>
                    <a:pt x="1418" y="5038"/>
                    <a:pt x="1639" y="4920"/>
                    <a:pt x="1732" y="4673"/>
                  </a:cubicBezTo>
                  <a:lnTo>
                    <a:pt x="2332" y="703"/>
                  </a:lnTo>
                  <a:cubicBezTo>
                    <a:pt x="2365" y="370"/>
                    <a:pt x="2132" y="103"/>
                    <a:pt x="1798" y="70"/>
                  </a:cubicBezTo>
                  <a:lnTo>
                    <a:pt x="598" y="3"/>
                  </a:lnTo>
                  <a:cubicBezTo>
                    <a:pt x="579" y="1"/>
                    <a:pt x="560"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6"/>
            <p:cNvSpPr/>
            <p:nvPr/>
          </p:nvSpPr>
          <p:spPr>
            <a:xfrm>
              <a:off x="3600528" y="1149654"/>
              <a:ext cx="49350" cy="46934"/>
            </a:xfrm>
            <a:custGeom>
              <a:avLst/>
              <a:gdLst/>
              <a:ahLst/>
              <a:cxnLst/>
              <a:rect l="l" t="t" r="r" b="b"/>
              <a:pathLst>
                <a:path w="1736" h="1651" extrusionOk="0">
                  <a:moveTo>
                    <a:pt x="749" y="0"/>
                  </a:moveTo>
                  <a:cubicBezTo>
                    <a:pt x="335" y="0"/>
                    <a:pt x="1" y="316"/>
                    <a:pt x="1" y="742"/>
                  </a:cubicBezTo>
                  <a:cubicBezTo>
                    <a:pt x="1" y="1243"/>
                    <a:pt x="401" y="1610"/>
                    <a:pt x="868" y="1643"/>
                  </a:cubicBezTo>
                  <a:cubicBezTo>
                    <a:pt x="905" y="1648"/>
                    <a:pt x="942" y="1651"/>
                    <a:pt x="978" y="1651"/>
                  </a:cubicBezTo>
                  <a:cubicBezTo>
                    <a:pt x="1396" y="1651"/>
                    <a:pt x="1735" y="1308"/>
                    <a:pt x="1735" y="909"/>
                  </a:cubicBezTo>
                  <a:cubicBezTo>
                    <a:pt x="1735" y="409"/>
                    <a:pt x="1335" y="42"/>
                    <a:pt x="868" y="9"/>
                  </a:cubicBezTo>
                  <a:cubicBezTo>
                    <a:pt x="828" y="3"/>
                    <a:pt x="788" y="0"/>
                    <a:pt x="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6"/>
            <p:cNvSpPr/>
            <p:nvPr/>
          </p:nvSpPr>
          <p:spPr>
            <a:xfrm>
              <a:off x="3625175" y="1084442"/>
              <a:ext cx="261760" cy="53131"/>
            </a:xfrm>
            <a:custGeom>
              <a:avLst/>
              <a:gdLst/>
              <a:ahLst/>
              <a:cxnLst/>
              <a:rect l="l" t="t" r="r" b="b"/>
              <a:pathLst>
                <a:path w="9208" h="1869" extrusionOk="0">
                  <a:moveTo>
                    <a:pt x="2836" y="1"/>
                  </a:moveTo>
                  <a:lnTo>
                    <a:pt x="1" y="1769"/>
                  </a:lnTo>
                  <a:lnTo>
                    <a:pt x="9208" y="1869"/>
                  </a:lnTo>
                  <a:lnTo>
                    <a:pt x="28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6"/>
            <p:cNvSpPr/>
            <p:nvPr/>
          </p:nvSpPr>
          <p:spPr>
            <a:xfrm>
              <a:off x="3352100" y="1131859"/>
              <a:ext cx="273103" cy="53131"/>
            </a:xfrm>
            <a:custGeom>
              <a:avLst/>
              <a:gdLst/>
              <a:ahLst/>
              <a:cxnLst/>
              <a:rect l="l" t="t" r="r" b="b"/>
              <a:pathLst>
                <a:path w="9607" h="1869" extrusionOk="0">
                  <a:moveTo>
                    <a:pt x="0" y="1"/>
                  </a:moveTo>
                  <a:lnTo>
                    <a:pt x="6738" y="1869"/>
                  </a:lnTo>
                  <a:lnTo>
                    <a:pt x="9607" y="10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6"/>
            <p:cNvSpPr/>
            <p:nvPr/>
          </p:nvSpPr>
          <p:spPr>
            <a:xfrm>
              <a:off x="3870248" y="1027046"/>
              <a:ext cx="640642" cy="276855"/>
            </a:xfrm>
            <a:custGeom>
              <a:avLst/>
              <a:gdLst/>
              <a:ahLst/>
              <a:cxnLst/>
              <a:rect l="l" t="t" r="r" b="b"/>
              <a:pathLst>
                <a:path w="22536" h="9739" extrusionOk="0">
                  <a:moveTo>
                    <a:pt x="3047" y="0"/>
                  </a:moveTo>
                  <a:cubicBezTo>
                    <a:pt x="1242" y="0"/>
                    <a:pt x="1" y="1914"/>
                    <a:pt x="853" y="3588"/>
                  </a:cubicBezTo>
                  <a:lnTo>
                    <a:pt x="1921" y="5923"/>
                  </a:lnTo>
                  <a:cubicBezTo>
                    <a:pt x="2688" y="7624"/>
                    <a:pt x="4323" y="8791"/>
                    <a:pt x="6191" y="8958"/>
                  </a:cubicBezTo>
                  <a:lnTo>
                    <a:pt x="16698" y="9725"/>
                  </a:lnTo>
                  <a:cubicBezTo>
                    <a:pt x="16807" y="9734"/>
                    <a:pt x="16916" y="9739"/>
                    <a:pt x="17024" y="9739"/>
                  </a:cubicBezTo>
                  <a:cubicBezTo>
                    <a:pt x="18572" y="9739"/>
                    <a:pt x="20017" y="8860"/>
                    <a:pt x="20734" y="7457"/>
                  </a:cubicBezTo>
                  <a:lnTo>
                    <a:pt x="21768" y="5389"/>
                  </a:lnTo>
                  <a:cubicBezTo>
                    <a:pt x="22536" y="3721"/>
                    <a:pt x="21435" y="1753"/>
                    <a:pt x="19633" y="1586"/>
                  </a:cubicBezTo>
                  <a:lnTo>
                    <a:pt x="3355" y="19"/>
                  </a:lnTo>
                  <a:cubicBezTo>
                    <a:pt x="3251" y="6"/>
                    <a:pt x="3148" y="0"/>
                    <a:pt x="30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6"/>
            <p:cNvSpPr/>
            <p:nvPr/>
          </p:nvSpPr>
          <p:spPr>
            <a:xfrm>
              <a:off x="3896402" y="1098911"/>
              <a:ext cx="588876" cy="204991"/>
            </a:xfrm>
            <a:custGeom>
              <a:avLst/>
              <a:gdLst/>
              <a:ahLst/>
              <a:cxnLst/>
              <a:rect l="l" t="t" r="r" b="b"/>
              <a:pathLst>
                <a:path w="20715" h="7211" extrusionOk="0">
                  <a:moveTo>
                    <a:pt x="2089" y="1"/>
                  </a:moveTo>
                  <a:cubicBezTo>
                    <a:pt x="1977" y="1"/>
                    <a:pt x="1868" y="9"/>
                    <a:pt x="1768" y="26"/>
                  </a:cubicBezTo>
                  <a:cubicBezTo>
                    <a:pt x="634" y="192"/>
                    <a:pt x="0" y="1460"/>
                    <a:pt x="567" y="2461"/>
                  </a:cubicBezTo>
                  <a:lnTo>
                    <a:pt x="1001" y="3428"/>
                  </a:lnTo>
                  <a:cubicBezTo>
                    <a:pt x="1768" y="5129"/>
                    <a:pt x="3403" y="6263"/>
                    <a:pt x="5271" y="6430"/>
                  </a:cubicBezTo>
                  <a:lnTo>
                    <a:pt x="15778" y="7197"/>
                  </a:lnTo>
                  <a:cubicBezTo>
                    <a:pt x="15887" y="7206"/>
                    <a:pt x="15996" y="7211"/>
                    <a:pt x="16104" y="7211"/>
                  </a:cubicBezTo>
                  <a:cubicBezTo>
                    <a:pt x="17656" y="7211"/>
                    <a:pt x="19131" y="6330"/>
                    <a:pt x="19848" y="4896"/>
                  </a:cubicBezTo>
                  <a:lnTo>
                    <a:pt x="20248" y="4062"/>
                  </a:lnTo>
                  <a:cubicBezTo>
                    <a:pt x="20715" y="3095"/>
                    <a:pt x="20248" y="1960"/>
                    <a:pt x="19247" y="1560"/>
                  </a:cubicBezTo>
                  <a:cubicBezTo>
                    <a:pt x="19047" y="1493"/>
                    <a:pt x="18847" y="1460"/>
                    <a:pt x="18647" y="1460"/>
                  </a:cubicBezTo>
                  <a:lnTo>
                    <a:pt x="2435" y="26"/>
                  </a:lnTo>
                  <a:cubicBezTo>
                    <a:pt x="2318" y="9"/>
                    <a:pt x="2202" y="1"/>
                    <a:pt x="20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6"/>
            <p:cNvSpPr/>
            <p:nvPr/>
          </p:nvSpPr>
          <p:spPr>
            <a:xfrm>
              <a:off x="4053805" y="1153634"/>
              <a:ext cx="286407" cy="234783"/>
            </a:xfrm>
            <a:custGeom>
              <a:avLst/>
              <a:gdLst/>
              <a:ahLst/>
              <a:cxnLst/>
              <a:rect l="l" t="t" r="r" b="b"/>
              <a:pathLst>
                <a:path w="10075" h="8259" extrusionOk="0">
                  <a:moveTo>
                    <a:pt x="3708" y="0"/>
                  </a:moveTo>
                  <a:cubicBezTo>
                    <a:pt x="1609" y="0"/>
                    <a:pt x="28" y="569"/>
                    <a:pt x="0" y="2871"/>
                  </a:cubicBezTo>
                  <a:cubicBezTo>
                    <a:pt x="0" y="5706"/>
                    <a:pt x="2169" y="8041"/>
                    <a:pt x="5004" y="8241"/>
                  </a:cubicBezTo>
                  <a:cubicBezTo>
                    <a:pt x="5138" y="8253"/>
                    <a:pt x="5271" y="8259"/>
                    <a:pt x="5404" y="8259"/>
                  </a:cubicBezTo>
                  <a:cubicBezTo>
                    <a:pt x="7902" y="8259"/>
                    <a:pt x="10009" y="6206"/>
                    <a:pt x="10041" y="3671"/>
                  </a:cubicBezTo>
                  <a:cubicBezTo>
                    <a:pt x="10074" y="936"/>
                    <a:pt x="7906" y="302"/>
                    <a:pt x="5137" y="69"/>
                  </a:cubicBezTo>
                  <a:cubicBezTo>
                    <a:pt x="4644" y="27"/>
                    <a:pt x="4163" y="0"/>
                    <a:pt x="3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6"/>
            <p:cNvSpPr/>
            <p:nvPr/>
          </p:nvSpPr>
          <p:spPr>
            <a:xfrm>
              <a:off x="4121121" y="1208385"/>
              <a:ext cx="146032" cy="146544"/>
            </a:xfrm>
            <a:custGeom>
              <a:avLst/>
              <a:gdLst/>
              <a:ahLst/>
              <a:cxnLst/>
              <a:rect l="l" t="t" r="r" b="b"/>
              <a:pathLst>
                <a:path w="5137" h="5155" extrusionOk="0">
                  <a:moveTo>
                    <a:pt x="2345" y="0"/>
                  </a:moveTo>
                  <a:cubicBezTo>
                    <a:pt x="1046" y="0"/>
                    <a:pt x="1" y="1087"/>
                    <a:pt x="1" y="2412"/>
                  </a:cubicBezTo>
                  <a:cubicBezTo>
                    <a:pt x="34" y="3847"/>
                    <a:pt x="1135" y="5014"/>
                    <a:pt x="2569" y="5148"/>
                  </a:cubicBezTo>
                  <a:cubicBezTo>
                    <a:pt x="2629" y="5152"/>
                    <a:pt x="2687" y="5154"/>
                    <a:pt x="2746" y="5154"/>
                  </a:cubicBezTo>
                  <a:cubicBezTo>
                    <a:pt x="4067" y="5154"/>
                    <a:pt x="5136" y="4088"/>
                    <a:pt x="5104" y="2746"/>
                  </a:cubicBezTo>
                  <a:cubicBezTo>
                    <a:pt x="5104" y="1312"/>
                    <a:pt x="4004" y="111"/>
                    <a:pt x="2569" y="11"/>
                  </a:cubicBezTo>
                  <a:cubicBezTo>
                    <a:pt x="2494" y="4"/>
                    <a:pt x="2419" y="0"/>
                    <a:pt x="2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6"/>
            <p:cNvSpPr/>
            <p:nvPr/>
          </p:nvSpPr>
          <p:spPr>
            <a:xfrm>
              <a:off x="4148639" y="1235079"/>
              <a:ext cx="90115" cy="92304"/>
            </a:xfrm>
            <a:custGeom>
              <a:avLst/>
              <a:gdLst/>
              <a:ahLst/>
              <a:cxnLst/>
              <a:rect l="l" t="t" r="r" b="b"/>
              <a:pathLst>
                <a:path w="3170" h="3247" extrusionOk="0">
                  <a:moveTo>
                    <a:pt x="1413" y="1"/>
                  </a:moveTo>
                  <a:cubicBezTo>
                    <a:pt x="1055" y="1"/>
                    <a:pt x="707" y="133"/>
                    <a:pt x="467" y="373"/>
                  </a:cubicBezTo>
                  <a:cubicBezTo>
                    <a:pt x="167" y="673"/>
                    <a:pt x="0" y="1040"/>
                    <a:pt x="0" y="1473"/>
                  </a:cubicBezTo>
                  <a:cubicBezTo>
                    <a:pt x="33" y="2374"/>
                    <a:pt x="734" y="3141"/>
                    <a:pt x="1668" y="3241"/>
                  </a:cubicBezTo>
                  <a:cubicBezTo>
                    <a:pt x="1705" y="3245"/>
                    <a:pt x="1742" y="3246"/>
                    <a:pt x="1780" y="3246"/>
                  </a:cubicBezTo>
                  <a:cubicBezTo>
                    <a:pt x="2115" y="3246"/>
                    <a:pt x="2466" y="3114"/>
                    <a:pt x="2735" y="2874"/>
                  </a:cubicBezTo>
                  <a:cubicBezTo>
                    <a:pt x="3036" y="2608"/>
                    <a:pt x="3169" y="2207"/>
                    <a:pt x="3169" y="1807"/>
                  </a:cubicBezTo>
                  <a:cubicBezTo>
                    <a:pt x="3169" y="873"/>
                    <a:pt x="2435" y="106"/>
                    <a:pt x="1535" y="6"/>
                  </a:cubicBezTo>
                  <a:cubicBezTo>
                    <a:pt x="1494" y="2"/>
                    <a:pt x="1454" y="1"/>
                    <a:pt x="1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217DCCD1-E878-C9FF-A1D4-58DE91CF348A}"/>
              </a:ext>
            </a:extLst>
          </p:cNvPr>
          <p:cNvPicPr>
            <a:picLocks noChangeAspect="1"/>
          </p:cNvPicPr>
          <p:nvPr/>
        </p:nvPicPr>
        <p:blipFill>
          <a:blip r:embed="rId3"/>
          <a:stretch>
            <a:fillRect/>
          </a:stretch>
        </p:blipFill>
        <p:spPr>
          <a:xfrm>
            <a:off x="7829156" y="62911"/>
            <a:ext cx="1222579" cy="280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nodeType="withEffect">
                                  <p:stCondLst>
                                    <p:cond delay="0"/>
                                  </p:stCondLst>
                                  <p:childTnLst>
                                    <p:anim calcmode="lin" valueType="num">
                                      <p:cBhvr>
                                        <p:cTn id="6" dur="2000"/>
                                        <p:tgtEl>
                                          <p:spTgt spid="3"/>
                                        </p:tgtEl>
                                        <p:attrNameLst>
                                          <p:attrName>ppt_w</p:attrName>
                                        </p:attrNameLst>
                                      </p:cBhvr>
                                      <p:tavLst>
                                        <p:tav tm="0">
                                          <p:val>
                                            <p:strVal val="ppt_w"/>
                                          </p:val>
                                        </p:tav>
                                        <p:tav tm="100000">
                                          <p:val>
                                            <p:fltVal val="0"/>
                                          </p:val>
                                        </p:tav>
                                      </p:tavLst>
                                    </p:anim>
                                    <p:anim calcmode="lin" valueType="num">
                                      <p:cBhvr>
                                        <p:cTn id="7" dur="2000"/>
                                        <p:tgtEl>
                                          <p:spTgt spid="3"/>
                                        </p:tgtEl>
                                        <p:attrNameLst>
                                          <p:attrName>ppt_h</p:attrName>
                                        </p:attrNameLst>
                                      </p:cBhvr>
                                      <p:tavLst>
                                        <p:tav tm="0">
                                          <p:val>
                                            <p:strVal val="ppt_h"/>
                                          </p:val>
                                        </p:tav>
                                        <p:tav tm="100000">
                                          <p:val>
                                            <p:fltVal val="0"/>
                                          </p:val>
                                        </p:tav>
                                      </p:tavLst>
                                    </p:anim>
                                    <p:animEffect transition="out" filter="fade">
                                      <p:cBhvr>
                                        <p:cTn id="8" dur="2000"/>
                                        <p:tgtEl>
                                          <p:spTgt spid="3"/>
                                        </p:tgtEl>
                                      </p:cBhvr>
                                    </p:animEffect>
                                    <p:set>
                                      <p:cBhvr>
                                        <p:cTn id="9" dur="1" fill="hold">
                                          <p:stCondLst>
                                            <p:cond delay="1999"/>
                                          </p:stCondLst>
                                        </p:cTn>
                                        <p:tgtEl>
                                          <p:spTgt spid="3"/>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2000"/>
                                        <p:tgtEl>
                                          <p:spTgt spid="683"/>
                                        </p:tgtEl>
                                        <p:attrNameLst>
                                          <p:attrName>ppt_w</p:attrName>
                                        </p:attrNameLst>
                                      </p:cBhvr>
                                      <p:tavLst>
                                        <p:tav tm="0">
                                          <p:val>
                                            <p:strVal val="ppt_w"/>
                                          </p:val>
                                        </p:tav>
                                        <p:tav tm="100000">
                                          <p:val>
                                            <p:fltVal val="0"/>
                                          </p:val>
                                        </p:tav>
                                      </p:tavLst>
                                    </p:anim>
                                    <p:anim calcmode="lin" valueType="num">
                                      <p:cBhvr>
                                        <p:cTn id="12" dur="2000"/>
                                        <p:tgtEl>
                                          <p:spTgt spid="683"/>
                                        </p:tgtEl>
                                        <p:attrNameLst>
                                          <p:attrName>ppt_h</p:attrName>
                                        </p:attrNameLst>
                                      </p:cBhvr>
                                      <p:tavLst>
                                        <p:tav tm="0">
                                          <p:val>
                                            <p:strVal val="ppt_h"/>
                                          </p:val>
                                        </p:tav>
                                        <p:tav tm="100000">
                                          <p:val>
                                            <p:fltVal val="0"/>
                                          </p:val>
                                        </p:tav>
                                      </p:tavLst>
                                    </p:anim>
                                    <p:animEffect transition="out" filter="fade">
                                      <p:cBhvr>
                                        <p:cTn id="13" dur="2000"/>
                                        <p:tgtEl>
                                          <p:spTgt spid="683"/>
                                        </p:tgtEl>
                                      </p:cBhvr>
                                    </p:animEffect>
                                    <p:set>
                                      <p:cBhvr>
                                        <p:cTn id="14" dur="1" fill="hold">
                                          <p:stCondLst>
                                            <p:cond delay="1999"/>
                                          </p:stCondLst>
                                        </p:cTn>
                                        <p:tgtEl>
                                          <p:spTgt spid="683"/>
                                        </p:tgtEl>
                                        <p:attrNameLst>
                                          <p:attrName>style.visibility</p:attrName>
                                        </p:attrNameLst>
                                      </p:cBhvr>
                                      <p:to>
                                        <p:strVal val="hidden"/>
                                      </p:to>
                                    </p:set>
                                  </p:childTnLst>
                                </p:cTn>
                              </p:par>
                              <p:par>
                                <p:cTn id="15" presetID="53" presetClass="exit" presetSubtype="32" fill="hold" nodeType="withEffect">
                                  <p:stCondLst>
                                    <p:cond delay="0"/>
                                  </p:stCondLst>
                                  <p:childTnLst>
                                    <p:anim calcmode="lin" valueType="num">
                                      <p:cBhvr>
                                        <p:cTn id="16" dur="2000"/>
                                        <p:tgtEl>
                                          <p:spTgt spid="664"/>
                                        </p:tgtEl>
                                        <p:attrNameLst>
                                          <p:attrName>ppt_w</p:attrName>
                                        </p:attrNameLst>
                                      </p:cBhvr>
                                      <p:tavLst>
                                        <p:tav tm="0">
                                          <p:val>
                                            <p:strVal val="ppt_w"/>
                                          </p:val>
                                        </p:tav>
                                        <p:tav tm="100000">
                                          <p:val>
                                            <p:fltVal val="0"/>
                                          </p:val>
                                        </p:tav>
                                      </p:tavLst>
                                    </p:anim>
                                    <p:anim calcmode="lin" valueType="num">
                                      <p:cBhvr>
                                        <p:cTn id="17" dur="2000"/>
                                        <p:tgtEl>
                                          <p:spTgt spid="664"/>
                                        </p:tgtEl>
                                        <p:attrNameLst>
                                          <p:attrName>ppt_h</p:attrName>
                                        </p:attrNameLst>
                                      </p:cBhvr>
                                      <p:tavLst>
                                        <p:tav tm="0">
                                          <p:val>
                                            <p:strVal val="ppt_h"/>
                                          </p:val>
                                        </p:tav>
                                        <p:tav tm="100000">
                                          <p:val>
                                            <p:fltVal val="0"/>
                                          </p:val>
                                        </p:tav>
                                      </p:tavLst>
                                    </p:anim>
                                    <p:animEffect transition="out" filter="fade">
                                      <p:cBhvr>
                                        <p:cTn id="18" dur="2000"/>
                                        <p:tgtEl>
                                          <p:spTgt spid="664"/>
                                        </p:tgtEl>
                                      </p:cBhvr>
                                    </p:animEffect>
                                    <p:set>
                                      <p:cBhvr>
                                        <p:cTn id="19" dur="1" fill="hold">
                                          <p:stCondLst>
                                            <p:cond delay="1999"/>
                                          </p:stCondLst>
                                        </p:cTn>
                                        <p:tgtEl>
                                          <p:spTgt spid="6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39"/>
          <p:cNvSpPr/>
          <p:nvPr/>
        </p:nvSpPr>
        <p:spPr>
          <a:xfrm>
            <a:off x="720000" y="1830918"/>
            <a:ext cx="2250600" cy="272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9"/>
          <p:cNvSpPr txBox="1">
            <a:spLocks noGrp="1"/>
          </p:cNvSpPr>
          <p:nvPr>
            <p:ph type="title"/>
          </p:nvPr>
        </p:nvSpPr>
        <p:spPr>
          <a:xfrm>
            <a:off x="720000" y="1490700"/>
            <a:ext cx="3261300" cy="110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That one meeting…</a:t>
            </a:r>
            <a:endParaRPr dirty="0"/>
          </a:p>
        </p:txBody>
      </p:sp>
      <p:pic>
        <p:nvPicPr>
          <p:cNvPr id="2" name="Picture 1">
            <a:extLst>
              <a:ext uri="{FF2B5EF4-FFF2-40B4-BE49-F238E27FC236}">
                <a16:creationId xmlns:a16="http://schemas.microsoft.com/office/drawing/2014/main" id="{CACA6FFA-AC36-796E-56B2-E7666AEBACBA}"/>
              </a:ext>
            </a:extLst>
          </p:cNvPr>
          <p:cNvPicPr>
            <a:picLocks noChangeAspect="1"/>
          </p:cNvPicPr>
          <p:nvPr/>
        </p:nvPicPr>
        <p:blipFill>
          <a:blip r:embed="rId3"/>
          <a:stretch>
            <a:fillRect/>
          </a:stretch>
        </p:blipFill>
        <p:spPr>
          <a:xfrm>
            <a:off x="7829156" y="62911"/>
            <a:ext cx="1222579" cy="280740"/>
          </a:xfrm>
          <a:prstGeom prst="rect">
            <a:avLst/>
          </a:prstGeom>
        </p:spPr>
      </p:pic>
      <p:pic>
        <p:nvPicPr>
          <p:cNvPr id="7" name="Picture 6">
            <a:extLst>
              <a:ext uri="{FF2B5EF4-FFF2-40B4-BE49-F238E27FC236}">
                <a16:creationId xmlns:a16="http://schemas.microsoft.com/office/drawing/2014/main" id="{AFB87E30-4700-03FC-75B1-D38C2DC483C2}"/>
              </a:ext>
            </a:extLst>
          </p:cNvPr>
          <p:cNvPicPr>
            <a:picLocks noChangeAspect="1"/>
          </p:cNvPicPr>
          <p:nvPr/>
        </p:nvPicPr>
        <p:blipFill rotWithShape="1">
          <a:blip r:embed="rId4"/>
          <a:srcRect l="1086"/>
          <a:stretch/>
        </p:blipFill>
        <p:spPr>
          <a:xfrm>
            <a:off x="3470563" y="1572491"/>
            <a:ext cx="5055133" cy="254973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39"/>
          <p:cNvSpPr/>
          <p:nvPr/>
        </p:nvSpPr>
        <p:spPr>
          <a:xfrm>
            <a:off x="720000" y="1830918"/>
            <a:ext cx="2250600" cy="272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9"/>
          <p:cNvSpPr txBox="1">
            <a:spLocks noGrp="1"/>
          </p:cNvSpPr>
          <p:nvPr>
            <p:ph type="title"/>
          </p:nvPr>
        </p:nvSpPr>
        <p:spPr>
          <a:xfrm>
            <a:off x="720000" y="1490700"/>
            <a:ext cx="3261300" cy="110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Everything</a:t>
            </a:r>
            <a:br>
              <a:rPr lang="en" dirty="0"/>
            </a:br>
            <a:r>
              <a:rPr lang="en" dirty="0"/>
              <a:t>Changed</a:t>
            </a:r>
            <a:endParaRPr dirty="0"/>
          </a:p>
        </p:txBody>
      </p:sp>
      <p:pic>
        <p:nvPicPr>
          <p:cNvPr id="2" name="Picture 1">
            <a:extLst>
              <a:ext uri="{FF2B5EF4-FFF2-40B4-BE49-F238E27FC236}">
                <a16:creationId xmlns:a16="http://schemas.microsoft.com/office/drawing/2014/main" id="{CACA6FFA-AC36-796E-56B2-E7666AEBACBA}"/>
              </a:ext>
            </a:extLst>
          </p:cNvPr>
          <p:cNvPicPr>
            <a:picLocks noChangeAspect="1"/>
          </p:cNvPicPr>
          <p:nvPr/>
        </p:nvPicPr>
        <p:blipFill>
          <a:blip r:embed="rId3"/>
          <a:stretch>
            <a:fillRect/>
          </a:stretch>
        </p:blipFill>
        <p:spPr>
          <a:xfrm>
            <a:off x="7829156" y="62911"/>
            <a:ext cx="1222579" cy="280740"/>
          </a:xfrm>
          <a:prstGeom prst="rect">
            <a:avLst/>
          </a:prstGeom>
        </p:spPr>
      </p:pic>
      <p:pic>
        <p:nvPicPr>
          <p:cNvPr id="1026" name="Picture 2">
            <a:extLst>
              <a:ext uri="{FF2B5EF4-FFF2-40B4-BE49-F238E27FC236}">
                <a16:creationId xmlns:a16="http://schemas.microsoft.com/office/drawing/2014/main" id="{A1B90002-8390-67F0-3121-083381BA9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1563" y="1392381"/>
            <a:ext cx="5383678" cy="22366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60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93307DE-4E43-3D64-B4AA-7B287B713C7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458752" y="-423950"/>
            <a:ext cx="12968512" cy="7296951"/>
          </a:xfrm>
          <a:prstGeom prst="rect">
            <a:avLst/>
          </a:prstGeom>
        </p:spPr>
      </p:pic>
      <p:sp>
        <p:nvSpPr>
          <p:cNvPr id="4" name="Google Shape;816;p40">
            <a:extLst>
              <a:ext uri="{FF2B5EF4-FFF2-40B4-BE49-F238E27FC236}">
                <a16:creationId xmlns:a16="http://schemas.microsoft.com/office/drawing/2014/main" id="{76A23CF5-3FF3-AB69-482A-99C2E1769C5A}"/>
              </a:ext>
            </a:extLst>
          </p:cNvPr>
          <p:cNvSpPr txBox="1">
            <a:spLocks noGrp="1"/>
          </p:cNvSpPr>
          <p:nvPr>
            <p:ph type="title"/>
          </p:nvPr>
        </p:nvSpPr>
        <p:spPr>
          <a:xfrm flipH="1">
            <a:off x="5151422" y="239683"/>
            <a:ext cx="5016428" cy="96981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N"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Hello</a:t>
            </a:r>
            <a:br>
              <a:rPr lang="en-IN" b="1"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IN"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WinappDriver</a:t>
            </a:r>
            <a:endParaRPr lang="en-IN"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89598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8213C-A31F-0A79-3DA3-435C6DA91BF8}"/>
              </a:ext>
            </a:extLst>
          </p:cNvPr>
          <p:cNvSpPr>
            <a:spLocks noGrp="1"/>
          </p:cNvSpPr>
          <p:nvPr>
            <p:ph type="title"/>
          </p:nvPr>
        </p:nvSpPr>
        <p:spPr/>
        <p:txBody>
          <a:bodyPr/>
          <a:lstStyle/>
          <a:p>
            <a:r>
              <a:rPr lang="en-IN" dirty="0"/>
              <a:t>Simple design</a:t>
            </a:r>
          </a:p>
        </p:txBody>
      </p:sp>
      <p:graphicFrame>
        <p:nvGraphicFramePr>
          <p:cNvPr id="4" name="Diagram 3">
            <a:extLst>
              <a:ext uri="{FF2B5EF4-FFF2-40B4-BE49-F238E27FC236}">
                <a16:creationId xmlns:a16="http://schemas.microsoft.com/office/drawing/2014/main" id="{336BA5EB-63E6-5CEE-080D-66ECE87BFEAE}"/>
              </a:ext>
            </a:extLst>
          </p:cNvPr>
          <p:cNvGraphicFramePr/>
          <p:nvPr>
            <p:extLst>
              <p:ext uri="{D42A27DB-BD31-4B8C-83A1-F6EECF244321}">
                <p14:modId xmlns:p14="http://schemas.microsoft.com/office/powerpoint/2010/main" val="952250734"/>
              </p:ext>
            </p:extLst>
          </p:nvPr>
        </p:nvGraphicFramePr>
        <p:xfrm>
          <a:off x="413174" y="1435946"/>
          <a:ext cx="4483947" cy="2605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29BD3012-320B-F9E2-D250-C36FD0CD8319}"/>
              </a:ext>
            </a:extLst>
          </p:cNvPr>
          <p:cNvGraphicFramePr/>
          <p:nvPr>
            <p:extLst>
              <p:ext uri="{D42A27DB-BD31-4B8C-83A1-F6EECF244321}">
                <p14:modId xmlns:p14="http://schemas.microsoft.com/office/powerpoint/2010/main" val="908604669"/>
              </p:ext>
            </p:extLst>
          </p:nvPr>
        </p:nvGraphicFramePr>
        <p:xfrm>
          <a:off x="5001395" y="1435946"/>
          <a:ext cx="1930397" cy="26056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Picture 6">
            <a:extLst>
              <a:ext uri="{FF2B5EF4-FFF2-40B4-BE49-F238E27FC236}">
                <a16:creationId xmlns:a16="http://schemas.microsoft.com/office/drawing/2014/main" id="{37C7C72B-7851-73D5-0BD8-4567404AFBB7}"/>
              </a:ext>
            </a:extLst>
          </p:cNvPr>
          <p:cNvPicPr>
            <a:picLocks noChangeAspect="1"/>
          </p:cNvPicPr>
          <p:nvPr/>
        </p:nvPicPr>
        <p:blipFill>
          <a:blip r:embed="rId13"/>
          <a:stretch>
            <a:fillRect/>
          </a:stretch>
        </p:blipFill>
        <p:spPr>
          <a:xfrm>
            <a:off x="7829156" y="62911"/>
            <a:ext cx="1222579" cy="280740"/>
          </a:xfrm>
          <a:prstGeom prst="rect">
            <a:avLst/>
          </a:prstGeom>
        </p:spPr>
      </p:pic>
    </p:spTree>
    <p:extLst>
      <p:ext uri="{BB962C8B-B14F-4D97-AF65-F5344CB8AC3E}">
        <p14:creationId xmlns:p14="http://schemas.microsoft.com/office/powerpoint/2010/main" val="3499330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5" name="Title 4">
            <a:extLst>
              <a:ext uri="{FF2B5EF4-FFF2-40B4-BE49-F238E27FC236}">
                <a16:creationId xmlns:a16="http://schemas.microsoft.com/office/drawing/2014/main" id="{8BA33586-F5D0-18D5-5401-3ECF85D74A9E}"/>
              </a:ext>
            </a:extLst>
          </p:cNvPr>
          <p:cNvSpPr>
            <a:spLocks noGrp="1"/>
          </p:cNvSpPr>
          <p:nvPr>
            <p:ph type="title"/>
          </p:nvPr>
        </p:nvSpPr>
        <p:spPr/>
        <p:txBody>
          <a:bodyPr/>
          <a:lstStyle/>
          <a:p>
            <a:r>
              <a:rPr lang="en-IN" dirty="0"/>
              <a:t>Element Identification</a:t>
            </a:r>
          </a:p>
        </p:txBody>
      </p:sp>
      <p:sp>
        <p:nvSpPr>
          <p:cNvPr id="6" name="Title 2">
            <a:extLst>
              <a:ext uri="{FF2B5EF4-FFF2-40B4-BE49-F238E27FC236}">
                <a16:creationId xmlns:a16="http://schemas.microsoft.com/office/drawing/2014/main" id="{D5F54C4B-46B9-EF31-FA31-664349E9DB08}"/>
              </a:ext>
            </a:extLst>
          </p:cNvPr>
          <p:cNvSpPr txBox="1">
            <a:spLocks/>
          </p:cNvSpPr>
          <p:nvPr/>
        </p:nvSpPr>
        <p:spPr>
          <a:xfrm>
            <a:off x="69679" y="887337"/>
            <a:ext cx="7704000" cy="61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Poppins Black"/>
              <a:buNone/>
              <a:defRPr sz="3200" b="0" i="0" u="none" strike="noStrike" cap="none">
                <a:solidFill>
                  <a:schemeClr val="dk1"/>
                </a:solidFill>
                <a:latin typeface="Poppins Black"/>
                <a:ea typeface="Poppins Black"/>
                <a:cs typeface="Poppins Black"/>
                <a:sym typeface="Poppins Black"/>
              </a:defRPr>
            </a:lvl1pPr>
            <a:lvl2pPr marR="0" lvl="1" algn="l" rtl="0">
              <a:lnSpc>
                <a:spcPct val="100000"/>
              </a:lnSpc>
              <a:spcBef>
                <a:spcPts val="0"/>
              </a:spcBef>
              <a:spcAft>
                <a:spcPts val="0"/>
              </a:spcAft>
              <a:buClr>
                <a:schemeClr val="dk1"/>
              </a:buClr>
              <a:buSzPts val="3200"/>
              <a:buFont typeface="Palanquin Dark"/>
              <a:buNone/>
              <a:defRPr sz="3200" b="0" i="0" u="none" strike="noStrike" cap="none">
                <a:solidFill>
                  <a:schemeClr val="dk1"/>
                </a:solidFill>
                <a:latin typeface="Palanquin Dark"/>
                <a:ea typeface="Palanquin Dark"/>
                <a:cs typeface="Palanquin Dark"/>
                <a:sym typeface="Palanquin Dark"/>
              </a:defRPr>
            </a:lvl2pPr>
            <a:lvl3pPr marR="0" lvl="2" algn="l" rtl="0">
              <a:lnSpc>
                <a:spcPct val="100000"/>
              </a:lnSpc>
              <a:spcBef>
                <a:spcPts val="0"/>
              </a:spcBef>
              <a:spcAft>
                <a:spcPts val="0"/>
              </a:spcAft>
              <a:buClr>
                <a:schemeClr val="dk1"/>
              </a:buClr>
              <a:buSzPts val="3200"/>
              <a:buFont typeface="Palanquin Dark"/>
              <a:buNone/>
              <a:defRPr sz="3200" b="0" i="0" u="none" strike="noStrike" cap="none">
                <a:solidFill>
                  <a:schemeClr val="dk1"/>
                </a:solidFill>
                <a:latin typeface="Palanquin Dark"/>
                <a:ea typeface="Palanquin Dark"/>
                <a:cs typeface="Palanquin Dark"/>
                <a:sym typeface="Palanquin Dark"/>
              </a:defRPr>
            </a:lvl3pPr>
            <a:lvl4pPr marR="0" lvl="3" algn="l" rtl="0">
              <a:lnSpc>
                <a:spcPct val="100000"/>
              </a:lnSpc>
              <a:spcBef>
                <a:spcPts val="0"/>
              </a:spcBef>
              <a:spcAft>
                <a:spcPts val="0"/>
              </a:spcAft>
              <a:buClr>
                <a:schemeClr val="dk1"/>
              </a:buClr>
              <a:buSzPts val="3200"/>
              <a:buFont typeface="Palanquin Dark"/>
              <a:buNone/>
              <a:defRPr sz="3200" b="0" i="0" u="none" strike="noStrike" cap="none">
                <a:solidFill>
                  <a:schemeClr val="dk1"/>
                </a:solidFill>
                <a:latin typeface="Palanquin Dark"/>
                <a:ea typeface="Palanquin Dark"/>
                <a:cs typeface="Palanquin Dark"/>
                <a:sym typeface="Palanquin Dark"/>
              </a:defRPr>
            </a:lvl4pPr>
            <a:lvl5pPr marR="0" lvl="4" algn="l" rtl="0">
              <a:lnSpc>
                <a:spcPct val="100000"/>
              </a:lnSpc>
              <a:spcBef>
                <a:spcPts val="0"/>
              </a:spcBef>
              <a:spcAft>
                <a:spcPts val="0"/>
              </a:spcAft>
              <a:buClr>
                <a:schemeClr val="dk1"/>
              </a:buClr>
              <a:buSzPts val="3200"/>
              <a:buFont typeface="Palanquin Dark"/>
              <a:buNone/>
              <a:defRPr sz="3200" b="0" i="0" u="none" strike="noStrike" cap="none">
                <a:solidFill>
                  <a:schemeClr val="dk1"/>
                </a:solidFill>
                <a:latin typeface="Palanquin Dark"/>
                <a:ea typeface="Palanquin Dark"/>
                <a:cs typeface="Palanquin Dark"/>
                <a:sym typeface="Palanquin Dark"/>
              </a:defRPr>
            </a:lvl5pPr>
            <a:lvl6pPr marR="0" lvl="5" algn="l" rtl="0">
              <a:lnSpc>
                <a:spcPct val="100000"/>
              </a:lnSpc>
              <a:spcBef>
                <a:spcPts val="0"/>
              </a:spcBef>
              <a:spcAft>
                <a:spcPts val="0"/>
              </a:spcAft>
              <a:buClr>
                <a:schemeClr val="dk1"/>
              </a:buClr>
              <a:buSzPts val="3200"/>
              <a:buFont typeface="Palanquin Dark"/>
              <a:buNone/>
              <a:defRPr sz="3200" b="0" i="0" u="none" strike="noStrike" cap="none">
                <a:solidFill>
                  <a:schemeClr val="dk1"/>
                </a:solidFill>
                <a:latin typeface="Palanquin Dark"/>
                <a:ea typeface="Palanquin Dark"/>
                <a:cs typeface="Palanquin Dark"/>
                <a:sym typeface="Palanquin Dark"/>
              </a:defRPr>
            </a:lvl6pPr>
            <a:lvl7pPr marR="0" lvl="6" algn="l" rtl="0">
              <a:lnSpc>
                <a:spcPct val="100000"/>
              </a:lnSpc>
              <a:spcBef>
                <a:spcPts val="0"/>
              </a:spcBef>
              <a:spcAft>
                <a:spcPts val="0"/>
              </a:spcAft>
              <a:buClr>
                <a:schemeClr val="dk1"/>
              </a:buClr>
              <a:buSzPts val="3200"/>
              <a:buFont typeface="Palanquin Dark"/>
              <a:buNone/>
              <a:defRPr sz="3200" b="0" i="0" u="none" strike="noStrike" cap="none">
                <a:solidFill>
                  <a:schemeClr val="dk1"/>
                </a:solidFill>
                <a:latin typeface="Palanquin Dark"/>
                <a:ea typeface="Palanquin Dark"/>
                <a:cs typeface="Palanquin Dark"/>
                <a:sym typeface="Palanquin Dark"/>
              </a:defRPr>
            </a:lvl7pPr>
            <a:lvl8pPr marR="0" lvl="7" algn="l" rtl="0">
              <a:lnSpc>
                <a:spcPct val="100000"/>
              </a:lnSpc>
              <a:spcBef>
                <a:spcPts val="0"/>
              </a:spcBef>
              <a:spcAft>
                <a:spcPts val="0"/>
              </a:spcAft>
              <a:buClr>
                <a:schemeClr val="dk1"/>
              </a:buClr>
              <a:buSzPts val="3200"/>
              <a:buFont typeface="Palanquin Dark"/>
              <a:buNone/>
              <a:defRPr sz="3200" b="0" i="0" u="none" strike="noStrike" cap="none">
                <a:solidFill>
                  <a:schemeClr val="dk1"/>
                </a:solidFill>
                <a:latin typeface="Palanquin Dark"/>
                <a:ea typeface="Palanquin Dark"/>
                <a:cs typeface="Palanquin Dark"/>
                <a:sym typeface="Palanquin Dark"/>
              </a:defRPr>
            </a:lvl8pPr>
            <a:lvl9pPr marR="0" lvl="8" algn="l" rtl="0">
              <a:lnSpc>
                <a:spcPct val="100000"/>
              </a:lnSpc>
              <a:spcBef>
                <a:spcPts val="0"/>
              </a:spcBef>
              <a:spcAft>
                <a:spcPts val="0"/>
              </a:spcAft>
              <a:buClr>
                <a:schemeClr val="dk1"/>
              </a:buClr>
              <a:buSzPts val="3200"/>
              <a:buFont typeface="Palanquin Dark"/>
              <a:buNone/>
              <a:defRPr sz="3200" b="0" i="0" u="none" strike="noStrike" cap="none">
                <a:solidFill>
                  <a:schemeClr val="dk1"/>
                </a:solidFill>
                <a:latin typeface="Palanquin Dark"/>
                <a:ea typeface="Palanquin Dark"/>
                <a:cs typeface="Palanquin Dark"/>
                <a:sym typeface="Palanquin Dark"/>
              </a:defRPr>
            </a:lvl9pPr>
          </a:lstStyle>
          <a:p>
            <a:endParaRPr lang="en-IN" dirty="0"/>
          </a:p>
        </p:txBody>
      </p:sp>
      <p:pic>
        <p:nvPicPr>
          <p:cNvPr id="10" name="Picture 9">
            <a:extLst>
              <a:ext uri="{FF2B5EF4-FFF2-40B4-BE49-F238E27FC236}">
                <a16:creationId xmlns:a16="http://schemas.microsoft.com/office/drawing/2014/main" id="{4E1B4717-9AE1-BC05-DA71-62D5F5050DD1}"/>
              </a:ext>
            </a:extLst>
          </p:cNvPr>
          <p:cNvPicPr>
            <a:picLocks noChangeAspect="1"/>
          </p:cNvPicPr>
          <p:nvPr/>
        </p:nvPicPr>
        <p:blipFill>
          <a:blip r:embed="rId3"/>
          <a:stretch>
            <a:fillRect/>
          </a:stretch>
        </p:blipFill>
        <p:spPr>
          <a:xfrm>
            <a:off x="7829156" y="62911"/>
            <a:ext cx="1222579" cy="280740"/>
          </a:xfrm>
          <a:prstGeom prst="rect">
            <a:avLst/>
          </a:prstGeom>
        </p:spPr>
      </p:pic>
      <p:pic>
        <p:nvPicPr>
          <p:cNvPr id="3" name="Picture 2">
            <a:extLst>
              <a:ext uri="{FF2B5EF4-FFF2-40B4-BE49-F238E27FC236}">
                <a16:creationId xmlns:a16="http://schemas.microsoft.com/office/drawing/2014/main" id="{26EDDB7A-3BA7-79A2-5460-0E570E222675}"/>
              </a:ext>
            </a:extLst>
          </p:cNvPr>
          <p:cNvPicPr>
            <a:picLocks noChangeAspect="1"/>
          </p:cNvPicPr>
          <p:nvPr/>
        </p:nvPicPr>
        <p:blipFill rotWithShape="1">
          <a:blip r:embed="rId4"/>
          <a:srcRect l="10497" t="7958" r="14577" b="34935"/>
          <a:stretch/>
        </p:blipFill>
        <p:spPr>
          <a:xfrm>
            <a:off x="3400927" y="1535053"/>
            <a:ext cx="4271868" cy="1494923"/>
          </a:xfrm>
          <a:prstGeom prst="rect">
            <a:avLst/>
          </a:prstGeom>
        </p:spPr>
      </p:pic>
      <p:pic>
        <p:nvPicPr>
          <p:cNvPr id="4" name="Picture 3">
            <a:extLst>
              <a:ext uri="{FF2B5EF4-FFF2-40B4-BE49-F238E27FC236}">
                <a16:creationId xmlns:a16="http://schemas.microsoft.com/office/drawing/2014/main" id="{C1EDA51A-6D46-FAA6-3D65-E58C0EDBEC8B}"/>
              </a:ext>
            </a:extLst>
          </p:cNvPr>
          <p:cNvPicPr>
            <a:picLocks noChangeAspect="1"/>
          </p:cNvPicPr>
          <p:nvPr/>
        </p:nvPicPr>
        <p:blipFill>
          <a:blip r:embed="rId5"/>
          <a:stretch>
            <a:fillRect/>
          </a:stretch>
        </p:blipFill>
        <p:spPr>
          <a:xfrm>
            <a:off x="934710" y="1347084"/>
            <a:ext cx="1607964" cy="1870863"/>
          </a:xfrm>
          <a:prstGeom prst="rect">
            <a:avLst/>
          </a:prstGeom>
        </p:spPr>
      </p:pic>
      <p:sp>
        <p:nvSpPr>
          <p:cNvPr id="11" name="Arrow: Right 10">
            <a:extLst>
              <a:ext uri="{FF2B5EF4-FFF2-40B4-BE49-F238E27FC236}">
                <a16:creationId xmlns:a16="http://schemas.microsoft.com/office/drawing/2014/main" id="{03E4D2D2-E243-2D4A-22FB-81E2BEE53143}"/>
              </a:ext>
            </a:extLst>
          </p:cNvPr>
          <p:cNvSpPr/>
          <p:nvPr/>
        </p:nvSpPr>
        <p:spPr>
          <a:xfrm>
            <a:off x="2638926" y="2101516"/>
            <a:ext cx="633663" cy="320842"/>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Arrow: Right 11">
            <a:extLst>
              <a:ext uri="{FF2B5EF4-FFF2-40B4-BE49-F238E27FC236}">
                <a16:creationId xmlns:a16="http://schemas.microsoft.com/office/drawing/2014/main" id="{F7DED245-B79F-417B-D767-BF2FA514220E}"/>
              </a:ext>
            </a:extLst>
          </p:cNvPr>
          <p:cNvSpPr/>
          <p:nvPr/>
        </p:nvSpPr>
        <p:spPr>
          <a:xfrm rot="5400000">
            <a:off x="5317960" y="3374358"/>
            <a:ext cx="633663" cy="320842"/>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TextBox 12">
            <a:extLst>
              <a:ext uri="{FF2B5EF4-FFF2-40B4-BE49-F238E27FC236}">
                <a16:creationId xmlns:a16="http://schemas.microsoft.com/office/drawing/2014/main" id="{911FD416-FAAE-DBBD-7C81-9250353D1187}"/>
              </a:ext>
            </a:extLst>
          </p:cNvPr>
          <p:cNvSpPr txBox="1"/>
          <p:nvPr/>
        </p:nvSpPr>
        <p:spPr>
          <a:xfrm>
            <a:off x="441158" y="4018547"/>
            <a:ext cx="8646695" cy="307777"/>
          </a:xfrm>
          <a:prstGeom prst="rect">
            <a:avLst/>
          </a:prstGeom>
          <a:noFill/>
          <a:ln>
            <a:solidFill>
              <a:schemeClr val="tx1"/>
            </a:solidFill>
            <a:prstDash val="sysDot"/>
          </a:ln>
        </p:spPr>
        <p:txBody>
          <a:bodyPr wrap="square" rtlCol="0">
            <a:spAutoFit/>
          </a:bodyPr>
          <a:lstStyle/>
          <a:p>
            <a:pPr algn="ctr"/>
            <a:r>
              <a:rPr lang="en-IN" dirty="0" err="1">
                <a:solidFill>
                  <a:schemeClr val="tx1"/>
                </a:solidFill>
                <a:latin typeface="Segoe UI" panose="020B0502040204020203" pitchFamily="34" charset="0"/>
              </a:rPr>
              <a:t>powerPointSession.</a:t>
            </a:r>
            <a:r>
              <a:rPr lang="en-IN" b="1" dirty="0" err="1">
                <a:solidFill>
                  <a:schemeClr val="tx1"/>
                </a:solidFill>
                <a:latin typeface="Segoe UI" panose="020B0502040204020203" pitchFamily="34" charset="0"/>
              </a:rPr>
              <a:t>findElementByName</a:t>
            </a:r>
            <a:r>
              <a:rPr lang="en-IN" dirty="0">
                <a:solidFill>
                  <a:schemeClr val="tx1"/>
                </a:solidFill>
                <a:latin typeface="Segoe UI" panose="020B0502040204020203" pitchFamily="34" charset="0"/>
              </a:rPr>
              <a:t>(“Slide Do you use Selenium Only for Test Automation").click();</a:t>
            </a:r>
          </a:p>
        </p:txBody>
      </p:sp>
    </p:spTree>
    <p:extLst>
      <p:ext uri="{BB962C8B-B14F-4D97-AF65-F5344CB8AC3E}">
        <p14:creationId xmlns:p14="http://schemas.microsoft.com/office/powerpoint/2010/main" val="3807914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E4F3AD-8C2B-DBD3-2906-217A62D43C2A}"/>
              </a:ext>
            </a:extLst>
          </p:cNvPr>
          <p:cNvSpPr>
            <a:spLocks noGrp="1"/>
          </p:cNvSpPr>
          <p:nvPr>
            <p:ph type="title"/>
          </p:nvPr>
        </p:nvSpPr>
        <p:spPr/>
        <p:txBody>
          <a:bodyPr/>
          <a:lstStyle/>
          <a:p>
            <a:r>
              <a:rPr lang="en-IN" dirty="0"/>
              <a:t>Demo Time</a:t>
            </a:r>
            <a:br>
              <a:rPr lang="en-IN" dirty="0"/>
            </a:br>
            <a:br>
              <a:rPr lang="en-IN" dirty="0"/>
            </a:br>
            <a:r>
              <a:rPr lang="en-IN" sz="1800" dirty="0"/>
              <a:t>1. Element identification</a:t>
            </a:r>
            <a:br>
              <a:rPr lang="en-IN" sz="1800" dirty="0"/>
            </a:br>
            <a:r>
              <a:rPr lang="en-IN" sz="1800" dirty="0"/>
              <a:t>2. Script execution</a:t>
            </a:r>
            <a:endParaRPr lang="en-IN" dirty="0"/>
          </a:p>
        </p:txBody>
      </p:sp>
      <p:pic>
        <p:nvPicPr>
          <p:cNvPr id="4" name="Google Shape;1497;p55">
            <a:extLst>
              <a:ext uri="{FF2B5EF4-FFF2-40B4-BE49-F238E27FC236}">
                <a16:creationId xmlns:a16="http://schemas.microsoft.com/office/drawing/2014/main" id="{A62F772C-93D1-CD14-E5E6-7952D5A62F97}"/>
              </a:ext>
            </a:extLst>
          </p:cNvPr>
          <p:cNvPicPr preferRelativeResize="0"/>
          <p:nvPr/>
        </p:nvPicPr>
        <p:blipFill rotWithShape="1">
          <a:blip r:embed="rId2">
            <a:alphaModFix/>
          </a:blip>
          <a:srcRect/>
          <a:stretch/>
        </p:blipFill>
        <p:spPr>
          <a:xfrm>
            <a:off x="4156066" y="548765"/>
            <a:ext cx="2750060" cy="2732650"/>
          </a:xfrm>
          <a:prstGeom prst="ellipse">
            <a:avLst/>
          </a:prstGeom>
          <a:noFill/>
          <a:ln>
            <a:noFill/>
          </a:ln>
        </p:spPr>
      </p:pic>
      <p:pic>
        <p:nvPicPr>
          <p:cNvPr id="5" name="Picture 4">
            <a:extLst>
              <a:ext uri="{FF2B5EF4-FFF2-40B4-BE49-F238E27FC236}">
                <a16:creationId xmlns:a16="http://schemas.microsoft.com/office/drawing/2014/main" id="{60BEA846-96BD-56E4-E07B-FA52D5DE659A}"/>
              </a:ext>
            </a:extLst>
          </p:cNvPr>
          <p:cNvPicPr>
            <a:picLocks noChangeAspect="1"/>
          </p:cNvPicPr>
          <p:nvPr/>
        </p:nvPicPr>
        <p:blipFill>
          <a:blip r:embed="rId3"/>
          <a:stretch>
            <a:fillRect/>
          </a:stretch>
        </p:blipFill>
        <p:spPr>
          <a:xfrm>
            <a:off x="7829156" y="62911"/>
            <a:ext cx="1222579" cy="280740"/>
          </a:xfrm>
          <a:prstGeom prst="rect">
            <a:avLst/>
          </a:prstGeom>
        </p:spPr>
      </p:pic>
      <p:sp>
        <p:nvSpPr>
          <p:cNvPr id="6" name="TextBox 5">
            <a:extLst>
              <a:ext uri="{FF2B5EF4-FFF2-40B4-BE49-F238E27FC236}">
                <a16:creationId xmlns:a16="http://schemas.microsoft.com/office/drawing/2014/main" id="{97AB25A9-7C24-0710-B9A9-71EC439B42E6}"/>
              </a:ext>
            </a:extLst>
          </p:cNvPr>
          <p:cNvSpPr txBox="1"/>
          <p:nvPr/>
        </p:nvSpPr>
        <p:spPr>
          <a:xfrm>
            <a:off x="746234" y="3689131"/>
            <a:ext cx="4193628" cy="954107"/>
          </a:xfrm>
          <a:prstGeom prst="rect">
            <a:avLst/>
          </a:prstGeom>
          <a:noFill/>
        </p:spPr>
        <p:txBody>
          <a:bodyPr wrap="square" rtlCol="0">
            <a:spAutoFit/>
          </a:bodyPr>
          <a:lstStyle/>
          <a:p>
            <a:r>
              <a:rPr lang="en-IN" dirty="0"/>
              <a:t>P.S. : </a:t>
            </a:r>
            <a:r>
              <a:rPr lang="en-IN" dirty="0" err="1"/>
              <a:t>WinAppDriver</a:t>
            </a:r>
            <a:r>
              <a:rPr lang="en-IN" dirty="0"/>
              <a:t> seems to be an abandoned ship, but they have a sibling project called </a:t>
            </a:r>
            <a:r>
              <a:rPr lang="en-IN" b="1" dirty="0" err="1"/>
              <a:t>YWinAppDriver</a:t>
            </a:r>
            <a:r>
              <a:rPr lang="en-IN" dirty="0"/>
              <a:t>, which shares the same architecture and APIs.</a:t>
            </a:r>
          </a:p>
        </p:txBody>
      </p:sp>
    </p:spTree>
    <p:extLst>
      <p:ext uri="{BB962C8B-B14F-4D97-AF65-F5344CB8AC3E}">
        <p14:creationId xmlns:p14="http://schemas.microsoft.com/office/powerpoint/2010/main" val="109454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CA332A6-559A-768B-602C-C5E8C5962A39}"/>
              </a:ext>
            </a:extLst>
          </p:cNvPr>
          <p:cNvSpPr>
            <a:spLocks noGrp="1"/>
          </p:cNvSpPr>
          <p:nvPr>
            <p:ph type="subTitle" idx="1"/>
          </p:nvPr>
        </p:nvSpPr>
        <p:spPr>
          <a:xfrm>
            <a:off x="723899" y="3667296"/>
            <a:ext cx="2205600" cy="371400"/>
          </a:xfrm>
        </p:spPr>
        <p:txBody>
          <a:bodyPr/>
          <a:lstStyle/>
          <a:p>
            <a:r>
              <a:rPr lang="en-IN" dirty="0"/>
              <a:t>Sales</a:t>
            </a:r>
          </a:p>
        </p:txBody>
      </p:sp>
      <p:sp>
        <p:nvSpPr>
          <p:cNvPr id="4" name="Subtitle 3">
            <a:extLst>
              <a:ext uri="{FF2B5EF4-FFF2-40B4-BE49-F238E27FC236}">
                <a16:creationId xmlns:a16="http://schemas.microsoft.com/office/drawing/2014/main" id="{D0D155E3-7ECA-E105-1354-99F0D2F3D02D}"/>
              </a:ext>
            </a:extLst>
          </p:cNvPr>
          <p:cNvSpPr>
            <a:spLocks noGrp="1"/>
          </p:cNvSpPr>
          <p:nvPr>
            <p:ph type="subTitle" idx="2"/>
          </p:nvPr>
        </p:nvSpPr>
        <p:spPr>
          <a:xfrm>
            <a:off x="679669" y="3949389"/>
            <a:ext cx="2612106" cy="854100"/>
          </a:xfrm>
        </p:spPr>
        <p:txBody>
          <a:bodyPr/>
          <a:lstStyle/>
          <a:p>
            <a:pPr>
              <a:buFont typeface="Arial" panose="020B0604020202020204" pitchFamily="34" charset="0"/>
              <a:buChar char="•"/>
            </a:pPr>
            <a:r>
              <a:rPr lang="en-IN" b="0" i="0" dirty="0">
                <a:solidFill>
                  <a:srgbClr val="272C37"/>
                </a:solidFill>
                <a:effectLst/>
                <a:latin typeface="+mn-lt"/>
              </a:rPr>
              <a:t>Invoice Development &amp; Delivery</a:t>
            </a:r>
          </a:p>
          <a:p>
            <a:pPr>
              <a:buFont typeface="Arial" panose="020B0604020202020204" pitchFamily="34" charset="0"/>
              <a:buChar char="•"/>
            </a:pPr>
            <a:r>
              <a:rPr lang="en-IN" b="0" i="0" dirty="0">
                <a:solidFill>
                  <a:srgbClr val="272C37"/>
                </a:solidFill>
                <a:effectLst/>
                <a:latin typeface="+mn-lt"/>
              </a:rPr>
              <a:t>CRM Updating</a:t>
            </a:r>
          </a:p>
          <a:p>
            <a:pPr>
              <a:buFont typeface="Arial" panose="020B0604020202020204" pitchFamily="34" charset="0"/>
              <a:buChar char="•"/>
            </a:pPr>
            <a:r>
              <a:rPr lang="en-US" b="0" i="0" dirty="0">
                <a:solidFill>
                  <a:srgbClr val="272C37"/>
                </a:solidFill>
                <a:effectLst/>
                <a:latin typeface="+mn-lt"/>
              </a:rPr>
              <a:t>Keeping Scorecards Up to Date</a:t>
            </a:r>
          </a:p>
          <a:p>
            <a:pPr marL="114300" indent="0"/>
            <a:endParaRPr lang="en-IN" b="0" i="0" dirty="0">
              <a:solidFill>
                <a:srgbClr val="272C37"/>
              </a:solidFill>
              <a:effectLst/>
              <a:latin typeface="+mn-lt"/>
            </a:endParaRPr>
          </a:p>
          <a:p>
            <a:br>
              <a:rPr lang="en-IN" dirty="0">
                <a:latin typeface="+mn-lt"/>
              </a:rPr>
            </a:br>
            <a:endParaRPr lang="en-IN" dirty="0">
              <a:latin typeface="+mn-lt"/>
            </a:endParaRPr>
          </a:p>
        </p:txBody>
      </p:sp>
      <p:sp>
        <p:nvSpPr>
          <p:cNvPr id="6" name="Subtitle 5">
            <a:extLst>
              <a:ext uri="{FF2B5EF4-FFF2-40B4-BE49-F238E27FC236}">
                <a16:creationId xmlns:a16="http://schemas.microsoft.com/office/drawing/2014/main" id="{9C8F7B62-C2D8-467A-1619-098AB3CE408B}"/>
              </a:ext>
            </a:extLst>
          </p:cNvPr>
          <p:cNvSpPr>
            <a:spLocks noGrp="1"/>
          </p:cNvSpPr>
          <p:nvPr>
            <p:ph type="subTitle" idx="4"/>
          </p:nvPr>
        </p:nvSpPr>
        <p:spPr>
          <a:xfrm>
            <a:off x="3341680" y="3667296"/>
            <a:ext cx="2205600" cy="371400"/>
          </a:xfrm>
        </p:spPr>
        <p:txBody>
          <a:bodyPr/>
          <a:lstStyle/>
          <a:p>
            <a:r>
              <a:rPr lang="en-IN" dirty="0"/>
              <a:t>Banking</a:t>
            </a:r>
          </a:p>
        </p:txBody>
      </p:sp>
      <p:sp>
        <p:nvSpPr>
          <p:cNvPr id="7" name="Subtitle 6">
            <a:extLst>
              <a:ext uri="{FF2B5EF4-FFF2-40B4-BE49-F238E27FC236}">
                <a16:creationId xmlns:a16="http://schemas.microsoft.com/office/drawing/2014/main" id="{39727894-7ECE-AE9B-A84A-DB7A250B7D02}"/>
              </a:ext>
            </a:extLst>
          </p:cNvPr>
          <p:cNvSpPr>
            <a:spLocks noGrp="1"/>
          </p:cNvSpPr>
          <p:nvPr>
            <p:ph type="subTitle" idx="5"/>
          </p:nvPr>
        </p:nvSpPr>
        <p:spPr>
          <a:xfrm>
            <a:off x="3298372" y="4018822"/>
            <a:ext cx="2612106" cy="854100"/>
          </a:xfrm>
        </p:spPr>
        <p:txBody>
          <a:bodyPr/>
          <a:lstStyle/>
          <a:p>
            <a:pPr>
              <a:buFont typeface="Arial" panose="020B0604020202020204" pitchFamily="34" charset="0"/>
              <a:buChar char="•"/>
            </a:pPr>
            <a:r>
              <a:rPr lang="en-IN" b="0" i="0" dirty="0">
                <a:solidFill>
                  <a:srgbClr val="272C37"/>
                </a:solidFill>
                <a:effectLst/>
                <a:latin typeface="+mn-lt"/>
              </a:rPr>
              <a:t>Check KYC</a:t>
            </a:r>
          </a:p>
          <a:p>
            <a:pPr>
              <a:buFont typeface="Arial" panose="020B0604020202020204" pitchFamily="34" charset="0"/>
              <a:buChar char="•"/>
            </a:pPr>
            <a:r>
              <a:rPr lang="en-IN" dirty="0">
                <a:solidFill>
                  <a:srgbClr val="272C37"/>
                </a:solidFill>
                <a:latin typeface="+mn-lt"/>
              </a:rPr>
              <a:t>Underwriting</a:t>
            </a:r>
          </a:p>
          <a:p>
            <a:pPr>
              <a:buFont typeface="Arial" panose="020B0604020202020204" pitchFamily="34" charset="0"/>
              <a:buChar char="•"/>
            </a:pPr>
            <a:r>
              <a:rPr lang="en-IN" b="0" i="0" dirty="0">
                <a:solidFill>
                  <a:srgbClr val="272C37"/>
                </a:solidFill>
                <a:effectLst/>
                <a:latin typeface="+mn-lt"/>
              </a:rPr>
              <a:t>Execution of Trade</a:t>
            </a:r>
          </a:p>
        </p:txBody>
      </p:sp>
      <p:sp>
        <p:nvSpPr>
          <p:cNvPr id="9" name="Subtitle 8">
            <a:extLst>
              <a:ext uri="{FF2B5EF4-FFF2-40B4-BE49-F238E27FC236}">
                <a16:creationId xmlns:a16="http://schemas.microsoft.com/office/drawing/2014/main" id="{F2F79966-0D12-35C5-F808-3F133623FC08}"/>
              </a:ext>
            </a:extLst>
          </p:cNvPr>
          <p:cNvSpPr>
            <a:spLocks noGrp="1"/>
          </p:cNvSpPr>
          <p:nvPr>
            <p:ph type="subTitle" idx="7"/>
          </p:nvPr>
        </p:nvSpPr>
        <p:spPr>
          <a:xfrm>
            <a:off x="6088655" y="3667296"/>
            <a:ext cx="2205600" cy="371400"/>
          </a:xfrm>
        </p:spPr>
        <p:txBody>
          <a:bodyPr/>
          <a:lstStyle/>
          <a:p>
            <a:r>
              <a:rPr lang="en-IN" dirty="0"/>
              <a:t>Healthcare</a:t>
            </a:r>
          </a:p>
        </p:txBody>
      </p:sp>
      <p:sp>
        <p:nvSpPr>
          <p:cNvPr id="10" name="Subtitle 9">
            <a:extLst>
              <a:ext uri="{FF2B5EF4-FFF2-40B4-BE49-F238E27FC236}">
                <a16:creationId xmlns:a16="http://schemas.microsoft.com/office/drawing/2014/main" id="{823C6854-3D78-EFFE-23D8-3810C4D8169C}"/>
              </a:ext>
            </a:extLst>
          </p:cNvPr>
          <p:cNvSpPr>
            <a:spLocks noGrp="1"/>
          </p:cNvSpPr>
          <p:nvPr>
            <p:ph type="subTitle" idx="8"/>
          </p:nvPr>
        </p:nvSpPr>
        <p:spPr>
          <a:xfrm>
            <a:off x="6045348" y="4018822"/>
            <a:ext cx="2612106" cy="854100"/>
          </a:xfrm>
        </p:spPr>
        <p:txBody>
          <a:bodyPr/>
          <a:lstStyle/>
          <a:p>
            <a:pPr>
              <a:buFont typeface="Arial" panose="020B0604020202020204" pitchFamily="34" charset="0"/>
              <a:buChar char="•"/>
            </a:pPr>
            <a:r>
              <a:rPr lang="en-US" dirty="0">
                <a:solidFill>
                  <a:srgbClr val="272C37"/>
                </a:solidFill>
                <a:latin typeface="+mn-lt"/>
              </a:rPr>
              <a:t>Electronic records &amp; data sharing.</a:t>
            </a:r>
          </a:p>
          <a:p>
            <a:pPr>
              <a:buFont typeface="Arial" panose="020B0604020202020204" pitchFamily="34" charset="0"/>
              <a:buChar char="•"/>
            </a:pPr>
            <a:r>
              <a:rPr lang="en-US" dirty="0">
                <a:solidFill>
                  <a:srgbClr val="272C37"/>
                </a:solidFill>
                <a:latin typeface="+mn-lt"/>
              </a:rPr>
              <a:t>Appointment Management</a:t>
            </a:r>
            <a:endParaRPr lang="en-IN" dirty="0">
              <a:solidFill>
                <a:srgbClr val="272C37"/>
              </a:solidFill>
              <a:latin typeface="+mn-lt"/>
            </a:endParaRPr>
          </a:p>
          <a:p>
            <a:endParaRPr lang="en-IN" dirty="0">
              <a:latin typeface="+mn-lt"/>
            </a:endParaRPr>
          </a:p>
        </p:txBody>
      </p:sp>
      <p:sp>
        <p:nvSpPr>
          <p:cNvPr id="11" name="Title 10">
            <a:extLst>
              <a:ext uri="{FF2B5EF4-FFF2-40B4-BE49-F238E27FC236}">
                <a16:creationId xmlns:a16="http://schemas.microsoft.com/office/drawing/2014/main" id="{8FFECFF8-8899-3AEF-71FC-47E2E8AFEC8D}"/>
              </a:ext>
            </a:extLst>
          </p:cNvPr>
          <p:cNvSpPr>
            <a:spLocks noGrp="1"/>
          </p:cNvSpPr>
          <p:nvPr>
            <p:ph type="title" idx="9"/>
          </p:nvPr>
        </p:nvSpPr>
        <p:spPr/>
        <p:txBody>
          <a:bodyPr/>
          <a:lstStyle/>
          <a:p>
            <a:r>
              <a:rPr lang="en-IN" dirty="0"/>
              <a:t>Sample Use Cases</a:t>
            </a:r>
          </a:p>
        </p:txBody>
      </p:sp>
      <p:grpSp>
        <p:nvGrpSpPr>
          <p:cNvPr id="12" name="Google Shape;1333;p50">
            <a:extLst>
              <a:ext uri="{FF2B5EF4-FFF2-40B4-BE49-F238E27FC236}">
                <a16:creationId xmlns:a16="http://schemas.microsoft.com/office/drawing/2014/main" id="{D7B2C400-B4F2-28EB-35B2-F92C4DAB70CD}"/>
              </a:ext>
            </a:extLst>
          </p:cNvPr>
          <p:cNvGrpSpPr/>
          <p:nvPr/>
        </p:nvGrpSpPr>
        <p:grpSpPr>
          <a:xfrm flipH="1">
            <a:off x="773804" y="1325539"/>
            <a:ext cx="1923612" cy="2347948"/>
            <a:chOff x="4396125" y="1780992"/>
            <a:chExt cx="1923612" cy="2347948"/>
          </a:xfrm>
        </p:grpSpPr>
        <p:sp>
          <p:nvSpPr>
            <p:cNvPr id="13" name="Google Shape;1334;p50">
              <a:extLst>
                <a:ext uri="{FF2B5EF4-FFF2-40B4-BE49-F238E27FC236}">
                  <a16:creationId xmlns:a16="http://schemas.microsoft.com/office/drawing/2014/main" id="{7F892CE2-55FF-0D21-7A51-5B2F1B89C0FD}"/>
                </a:ext>
              </a:extLst>
            </p:cNvPr>
            <p:cNvSpPr/>
            <p:nvPr/>
          </p:nvSpPr>
          <p:spPr>
            <a:xfrm flipH="1">
              <a:off x="4396125" y="3866716"/>
              <a:ext cx="1923612" cy="262224"/>
            </a:xfrm>
            <a:custGeom>
              <a:avLst/>
              <a:gdLst/>
              <a:ahLst/>
              <a:cxnLst/>
              <a:rect l="l" t="t" r="r" b="b"/>
              <a:pathLst>
                <a:path w="161716" h="9441" extrusionOk="0">
                  <a:moveTo>
                    <a:pt x="80858" y="1"/>
                  </a:moveTo>
                  <a:cubicBezTo>
                    <a:pt x="36193" y="1"/>
                    <a:pt x="0" y="2136"/>
                    <a:pt x="0" y="4738"/>
                  </a:cubicBezTo>
                  <a:cubicBezTo>
                    <a:pt x="0" y="7339"/>
                    <a:pt x="36193" y="9441"/>
                    <a:pt x="80858" y="9441"/>
                  </a:cubicBezTo>
                  <a:cubicBezTo>
                    <a:pt x="125523" y="9441"/>
                    <a:pt x="161716" y="7339"/>
                    <a:pt x="161716" y="4738"/>
                  </a:cubicBezTo>
                  <a:cubicBezTo>
                    <a:pt x="161716" y="2136"/>
                    <a:pt x="125523" y="1"/>
                    <a:pt x="808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335;p50">
              <a:extLst>
                <a:ext uri="{FF2B5EF4-FFF2-40B4-BE49-F238E27FC236}">
                  <a16:creationId xmlns:a16="http://schemas.microsoft.com/office/drawing/2014/main" id="{5C204120-461B-3FC8-980B-A1EAEAC5D811}"/>
                </a:ext>
              </a:extLst>
            </p:cNvPr>
            <p:cNvGrpSpPr/>
            <p:nvPr/>
          </p:nvGrpSpPr>
          <p:grpSpPr>
            <a:xfrm flipH="1">
              <a:off x="4662997" y="1780992"/>
              <a:ext cx="1237468" cy="2176235"/>
              <a:chOff x="2417725" y="1978275"/>
              <a:chExt cx="1477750" cy="2598800"/>
            </a:xfrm>
          </p:grpSpPr>
          <p:sp>
            <p:nvSpPr>
              <p:cNvPr id="15" name="Google Shape;1336;p50">
                <a:extLst>
                  <a:ext uri="{FF2B5EF4-FFF2-40B4-BE49-F238E27FC236}">
                    <a16:creationId xmlns:a16="http://schemas.microsoft.com/office/drawing/2014/main" id="{5683BDAE-520F-2FF7-EADD-A611232D35E9}"/>
                  </a:ext>
                </a:extLst>
              </p:cNvPr>
              <p:cNvSpPr/>
              <p:nvPr/>
            </p:nvSpPr>
            <p:spPr>
              <a:xfrm>
                <a:off x="2417725" y="3487950"/>
                <a:ext cx="1135000" cy="1089125"/>
              </a:xfrm>
              <a:custGeom>
                <a:avLst/>
                <a:gdLst/>
                <a:ahLst/>
                <a:cxnLst/>
                <a:rect l="l" t="t" r="r" b="b"/>
                <a:pathLst>
                  <a:path w="45400" h="43565" extrusionOk="0">
                    <a:moveTo>
                      <a:pt x="1" y="0"/>
                    </a:moveTo>
                    <a:lnTo>
                      <a:pt x="1" y="43565"/>
                    </a:lnTo>
                    <a:lnTo>
                      <a:pt x="45400" y="43565"/>
                    </a:lnTo>
                    <a:lnTo>
                      <a:pt x="454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37;p50">
                <a:extLst>
                  <a:ext uri="{FF2B5EF4-FFF2-40B4-BE49-F238E27FC236}">
                    <a16:creationId xmlns:a16="http://schemas.microsoft.com/office/drawing/2014/main" id="{01361856-0BD4-C49E-26ED-5FE1EA1F3880}"/>
                  </a:ext>
                </a:extLst>
              </p:cNvPr>
              <p:cNvSpPr/>
              <p:nvPr/>
            </p:nvSpPr>
            <p:spPr>
              <a:xfrm>
                <a:off x="2778825" y="3487950"/>
                <a:ext cx="773900" cy="1089125"/>
              </a:xfrm>
              <a:custGeom>
                <a:avLst/>
                <a:gdLst/>
                <a:ahLst/>
                <a:cxnLst/>
                <a:rect l="l" t="t" r="r" b="b"/>
                <a:pathLst>
                  <a:path w="30956" h="43565" extrusionOk="0">
                    <a:moveTo>
                      <a:pt x="0" y="0"/>
                    </a:moveTo>
                    <a:lnTo>
                      <a:pt x="0" y="43565"/>
                    </a:lnTo>
                    <a:lnTo>
                      <a:pt x="30956" y="43565"/>
                    </a:lnTo>
                    <a:lnTo>
                      <a:pt x="309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38;p50">
                <a:extLst>
                  <a:ext uri="{FF2B5EF4-FFF2-40B4-BE49-F238E27FC236}">
                    <a16:creationId xmlns:a16="http://schemas.microsoft.com/office/drawing/2014/main" id="{E0173BC0-EEDB-D4C4-4696-2D659C854202}"/>
                  </a:ext>
                </a:extLst>
              </p:cNvPr>
              <p:cNvSpPr/>
              <p:nvPr/>
            </p:nvSpPr>
            <p:spPr>
              <a:xfrm>
                <a:off x="2817175" y="3543800"/>
                <a:ext cx="696375" cy="135125"/>
              </a:xfrm>
              <a:custGeom>
                <a:avLst/>
                <a:gdLst/>
                <a:ahLst/>
                <a:cxnLst/>
                <a:rect l="l" t="t" r="r" b="b"/>
                <a:pathLst>
                  <a:path w="27855" h="5405" extrusionOk="0">
                    <a:moveTo>
                      <a:pt x="1" y="1"/>
                    </a:moveTo>
                    <a:lnTo>
                      <a:pt x="1" y="5405"/>
                    </a:lnTo>
                    <a:lnTo>
                      <a:pt x="27854" y="5405"/>
                    </a:lnTo>
                    <a:lnTo>
                      <a:pt x="278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39;p50">
                <a:extLst>
                  <a:ext uri="{FF2B5EF4-FFF2-40B4-BE49-F238E27FC236}">
                    <a16:creationId xmlns:a16="http://schemas.microsoft.com/office/drawing/2014/main" id="{0F78683A-D2A0-42E7-049A-40E2E11CF897}"/>
                  </a:ext>
                </a:extLst>
              </p:cNvPr>
              <p:cNvSpPr/>
              <p:nvPr/>
            </p:nvSpPr>
            <p:spPr>
              <a:xfrm>
                <a:off x="2817175" y="3712275"/>
                <a:ext cx="696375" cy="135125"/>
              </a:xfrm>
              <a:custGeom>
                <a:avLst/>
                <a:gdLst/>
                <a:ahLst/>
                <a:cxnLst/>
                <a:rect l="l" t="t" r="r" b="b"/>
                <a:pathLst>
                  <a:path w="27855" h="5405" extrusionOk="0">
                    <a:moveTo>
                      <a:pt x="1" y="0"/>
                    </a:moveTo>
                    <a:lnTo>
                      <a:pt x="1" y="5404"/>
                    </a:lnTo>
                    <a:lnTo>
                      <a:pt x="27854" y="5404"/>
                    </a:lnTo>
                    <a:lnTo>
                      <a:pt x="278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40;p50">
                <a:extLst>
                  <a:ext uri="{FF2B5EF4-FFF2-40B4-BE49-F238E27FC236}">
                    <a16:creationId xmlns:a16="http://schemas.microsoft.com/office/drawing/2014/main" id="{4FC78C3A-5807-D108-3EAC-F081B34B650B}"/>
                  </a:ext>
                </a:extLst>
              </p:cNvPr>
              <p:cNvSpPr/>
              <p:nvPr/>
            </p:nvSpPr>
            <p:spPr>
              <a:xfrm>
                <a:off x="2817175" y="3880725"/>
                <a:ext cx="696375" cy="135125"/>
              </a:xfrm>
              <a:custGeom>
                <a:avLst/>
                <a:gdLst/>
                <a:ahLst/>
                <a:cxnLst/>
                <a:rect l="l" t="t" r="r" b="b"/>
                <a:pathLst>
                  <a:path w="27855" h="5405" extrusionOk="0">
                    <a:moveTo>
                      <a:pt x="1" y="0"/>
                    </a:moveTo>
                    <a:lnTo>
                      <a:pt x="1" y="5404"/>
                    </a:lnTo>
                    <a:lnTo>
                      <a:pt x="27854" y="5404"/>
                    </a:lnTo>
                    <a:lnTo>
                      <a:pt x="278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41;p50">
                <a:extLst>
                  <a:ext uri="{FF2B5EF4-FFF2-40B4-BE49-F238E27FC236}">
                    <a16:creationId xmlns:a16="http://schemas.microsoft.com/office/drawing/2014/main" id="{D68B71C8-978B-C363-1584-FEA26530527F}"/>
                  </a:ext>
                </a:extLst>
              </p:cNvPr>
              <p:cNvSpPr/>
              <p:nvPr/>
            </p:nvSpPr>
            <p:spPr>
              <a:xfrm>
                <a:off x="2817175" y="4049175"/>
                <a:ext cx="696375" cy="135125"/>
              </a:xfrm>
              <a:custGeom>
                <a:avLst/>
                <a:gdLst/>
                <a:ahLst/>
                <a:cxnLst/>
                <a:rect l="l" t="t" r="r" b="b"/>
                <a:pathLst>
                  <a:path w="27855" h="5405" extrusionOk="0">
                    <a:moveTo>
                      <a:pt x="1" y="0"/>
                    </a:moveTo>
                    <a:lnTo>
                      <a:pt x="1" y="5404"/>
                    </a:lnTo>
                    <a:lnTo>
                      <a:pt x="27854" y="5404"/>
                    </a:lnTo>
                    <a:lnTo>
                      <a:pt x="278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342;p50">
                <a:extLst>
                  <a:ext uri="{FF2B5EF4-FFF2-40B4-BE49-F238E27FC236}">
                    <a16:creationId xmlns:a16="http://schemas.microsoft.com/office/drawing/2014/main" id="{6D1AD73A-718E-EA92-D2BE-A63B3FE01940}"/>
                  </a:ext>
                </a:extLst>
              </p:cNvPr>
              <p:cNvSpPr/>
              <p:nvPr/>
            </p:nvSpPr>
            <p:spPr>
              <a:xfrm>
                <a:off x="2817175" y="4217625"/>
                <a:ext cx="696375" cy="135125"/>
              </a:xfrm>
              <a:custGeom>
                <a:avLst/>
                <a:gdLst/>
                <a:ahLst/>
                <a:cxnLst/>
                <a:rect l="l" t="t" r="r" b="b"/>
                <a:pathLst>
                  <a:path w="27855" h="5405" extrusionOk="0">
                    <a:moveTo>
                      <a:pt x="1" y="1"/>
                    </a:moveTo>
                    <a:lnTo>
                      <a:pt x="1" y="5404"/>
                    </a:lnTo>
                    <a:lnTo>
                      <a:pt x="27854" y="5404"/>
                    </a:lnTo>
                    <a:lnTo>
                      <a:pt x="278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43;p50">
                <a:extLst>
                  <a:ext uri="{FF2B5EF4-FFF2-40B4-BE49-F238E27FC236}">
                    <a16:creationId xmlns:a16="http://schemas.microsoft.com/office/drawing/2014/main" id="{4845B83E-E332-2F81-0D7B-8986B0BB847A}"/>
                  </a:ext>
                </a:extLst>
              </p:cNvPr>
              <p:cNvSpPr/>
              <p:nvPr/>
            </p:nvSpPr>
            <p:spPr>
              <a:xfrm>
                <a:off x="2817175" y="4386925"/>
                <a:ext cx="696375" cy="134275"/>
              </a:xfrm>
              <a:custGeom>
                <a:avLst/>
                <a:gdLst/>
                <a:ahLst/>
                <a:cxnLst/>
                <a:rect l="l" t="t" r="r" b="b"/>
                <a:pathLst>
                  <a:path w="27855" h="5371" extrusionOk="0">
                    <a:moveTo>
                      <a:pt x="1" y="0"/>
                    </a:moveTo>
                    <a:lnTo>
                      <a:pt x="1" y="5371"/>
                    </a:lnTo>
                    <a:lnTo>
                      <a:pt x="27854" y="5371"/>
                    </a:lnTo>
                    <a:lnTo>
                      <a:pt x="278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44;p50">
                <a:extLst>
                  <a:ext uri="{FF2B5EF4-FFF2-40B4-BE49-F238E27FC236}">
                    <a16:creationId xmlns:a16="http://schemas.microsoft.com/office/drawing/2014/main" id="{AA9C3AC9-5D69-5A0B-C885-AF2FA98471FE}"/>
                  </a:ext>
                </a:extLst>
              </p:cNvPr>
              <p:cNvSpPr/>
              <p:nvPr/>
            </p:nvSpPr>
            <p:spPr>
              <a:xfrm>
                <a:off x="2457750" y="3543800"/>
                <a:ext cx="281075" cy="135125"/>
              </a:xfrm>
              <a:custGeom>
                <a:avLst/>
                <a:gdLst/>
                <a:ahLst/>
                <a:cxnLst/>
                <a:rect l="l" t="t" r="r" b="b"/>
                <a:pathLst>
                  <a:path w="11243" h="5405" extrusionOk="0">
                    <a:moveTo>
                      <a:pt x="1" y="1"/>
                    </a:moveTo>
                    <a:lnTo>
                      <a:pt x="1" y="5405"/>
                    </a:lnTo>
                    <a:lnTo>
                      <a:pt x="11242" y="5405"/>
                    </a:lnTo>
                    <a:lnTo>
                      <a:pt x="112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45;p50">
                <a:extLst>
                  <a:ext uri="{FF2B5EF4-FFF2-40B4-BE49-F238E27FC236}">
                    <a16:creationId xmlns:a16="http://schemas.microsoft.com/office/drawing/2014/main" id="{98490735-C633-7164-2FCD-894B3D6D288B}"/>
                  </a:ext>
                </a:extLst>
              </p:cNvPr>
              <p:cNvSpPr/>
              <p:nvPr/>
            </p:nvSpPr>
            <p:spPr>
              <a:xfrm>
                <a:off x="2457750" y="3712275"/>
                <a:ext cx="281075" cy="135125"/>
              </a:xfrm>
              <a:custGeom>
                <a:avLst/>
                <a:gdLst/>
                <a:ahLst/>
                <a:cxnLst/>
                <a:rect l="l" t="t" r="r" b="b"/>
                <a:pathLst>
                  <a:path w="11243" h="5405" extrusionOk="0">
                    <a:moveTo>
                      <a:pt x="1" y="0"/>
                    </a:moveTo>
                    <a:lnTo>
                      <a:pt x="1" y="5404"/>
                    </a:lnTo>
                    <a:lnTo>
                      <a:pt x="11242" y="5404"/>
                    </a:lnTo>
                    <a:lnTo>
                      <a:pt x="112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46;p50">
                <a:extLst>
                  <a:ext uri="{FF2B5EF4-FFF2-40B4-BE49-F238E27FC236}">
                    <a16:creationId xmlns:a16="http://schemas.microsoft.com/office/drawing/2014/main" id="{7B7F58F5-8871-A81F-8DF8-4693A309BB9A}"/>
                  </a:ext>
                </a:extLst>
              </p:cNvPr>
              <p:cNvSpPr/>
              <p:nvPr/>
            </p:nvSpPr>
            <p:spPr>
              <a:xfrm>
                <a:off x="2457750" y="3880725"/>
                <a:ext cx="281075" cy="135125"/>
              </a:xfrm>
              <a:custGeom>
                <a:avLst/>
                <a:gdLst/>
                <a:ahLst/>
                <a:cxnLst/>
                <a:rect l="l" t="t" r="r" b="b"/>
                <a:pathLst>
                  <a:path w="11243" h="5405" extrusionOk="0">
                    <a:moveTo>
                      <a:pt x="1" y="0"/>
                    </a:moveTo>
                    <a:lnTo>
                      <a:pt x="1" y="5404"/>
                    </a:lnTo>
                    <a:lnTo>
                      <a:pt x="11242" y="5404"/>
                    </a:lnTo>
                    <a:lnTo>
                      <a:pt x="112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47;p50">
                <a:extLst>
                  <a:ext uri="{FF2B5EF4-FFF2-40B4-BE49-F238E27FC236}">
                    <a16:creationId xmlns:a16="http://schemas.microsoft.com/office/drawing/2014/main" id="{57EB4DB1-9523-1112-393E-1FCF0E0CAC0D}"/>
                  </a:ext>
                </a:extLst>
              </p:cNvPr>
              <p:cNvSpPr/>
              <p:nvPr/>
            </p:nvSpPr>
            <p:spPr>
              <a:xfrm>
                <a:off x="2457750" y="4049175"/>
                <a:ext cx="281075" cy="135125"/>
              </a:xfrm>
              <a:custGeom>
                <a:avLst/>
                <a:gdLst/>
                <a:ahLst/>
                <a:cxnLst/>
                <a:rect l="l" t="t" r="r" b="b"/>
                <a:pathLst>
                  <a:path w="11243" h="5405" extrusionOk="0">
                    <a:moveTo>
                      <a:pt x="1" y="0"/>
                    </a:moveTo>
                    <a:lnTo>
                      <a:pt x="1" y="5404"/>
                    </a:lnTo>
                    <a:lnTo>
                      <a:pt x="11242" y="5404"/>
                    </a:lnTo>
                    <a:lnTo>
                      <a:pt x="112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48;p50">
                <a:extLst>
                  <a:ext uri="{FF2B5EF4-FFF2-40B4-BE49-F238E27FC236}">
                    <a16:creationId xmlns:a16="http://schemas.microsoft.com/office/drawing/2014/main" id="{0B1F2C3F-D967-1312-B37E-B2BFD61E6CF2}"/>
                  </a:ext>
                </a:extLst>
              </p:cNvPr>
              <p:cNvSpPr/>
              <p:nvPr/>
            </p:nvSpPr>
            <p:spPr>
              <a:xfrm>
                <a:off x="2457750" y="4217625"/>
                <a:ext cx="281075" cy="135125"/>
              </a:xfrm>
              <a:custGeom>
                <a:avLst/>
                <a:gdLst/>
                <a:ahLst/>
                <a:cxnLst/>
                <a:rect l="l" t="t" r="r" b="b"/>
                <a:pathLst>
                  <a:path w="11243" h="5405" extrusionOk="0">
                    <a:moveTo>
                      <a:pt x="1" y="1"/>
                    </a:moveTo>
                    <a:lnTo>
                      <a:pt x="1" y="5404"/>
                    </a:lnTo>
                    <a:lnTo>
                      <a:pt x="11242" y="5404"/>
                    </a:lnTo>
                    <a:lnTo>
                      <a:pt x="112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49;p50">
                <a:extLst>
                  <a:ext uri="{FF2B5EF4-FFF2-40B4-BE49-F238E27FC236}">
                    <a16:creationId xmlns:a16="http://schemas.microsoft.com/office/drawing/2014/main" id="{D94C496A-1601-62A0-FA78-E50600E62DB9}"/>
                  </a:ext>
                </a:extLst>
              </p:cNvPr>
              <p:cNvSpPr/>
              <p:nvPr/>
            </p:nvSpPr>
            <p:spPr>
              <a:xfrm>
                <a:off x="2457750" y="4386925"/>
                <a:ext cx="281075" cy="134275"/>
              </a:xfrm>
              <a:custGeom>
                <a:avLst/>
                <a:gdLst/>
                <a:ahLst/>
                <a:cxnLst/>
                <a:rect l="l" t="t" r="r" b="b"/>
                <a:pathLst>
                  <a:path w="11243" h="5371" extrusionOk="0">
                    <a:moveTo>
                      <a:pt x="1" y="0"/>
                    </a:moveTo>
                    <a:lnTo>
                      <a:pt x="1" y="5371"/>
                    </a:lnTo>
                    <a:lnTo>
                      <a:pt x="11242" y="5371"/>
                    </a:lnTo>
                    <a:lnTo>
                      <a:pt x="112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50;p50">
                <a:extLst>
                  <a:ext uri="{FF2B5EF4-FFF2-40B4-BE49-F238E27FC236}">
                    <a16:creationId xmlns:a16="http://schemas.microsoft.com/office/drawing/2014/main" id="{510B8B8A-19AE-B07A-8BA5-439B2BCC736F}"/>
                  </a:ext>
                </a:extLst>
              </p:cNvPr>
              <p:cNvSpPr/>
              <p:nvPr/>
            </p:nvSpPr>
            <p:spPr>
              <a:xfrm>
                <a:off x="2484450" y="3570500"/>
                <a:ext cx="130950" cy="80925"/>
              </a:xfrm>
              <a:custGeom>
                <a:avLst/>
                <a:gdLst/>
                <a:ahLst/>
                <a:cxnLst/>
                <a:rect l="l" t="t" r="r" b="b"/>
                <a:pathLst>
                  <a:path w="5238" h="3237" extrusionOk="0">
                    <a:moveTo>
                      <a:pt x="0" y="0"/>
                    </a:moveTo>
                    <a:lnTo>
                      <a:pt x="0" y="3236"/>
                    </a:lnTo>
                    <a:lnTo>
                      <a:pt x="5237" y="3236"/>
                    </a:lnTo>
                    <a:lnTo>
                      <a:pt x="52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51;p50">
                <a:extLst>
                  <a:ext uri="{FF2B5EF4-FFF2-40B4-BE49-F238E27FC236}">
                    <a16:creationId xmlns:a16="http://schemas.microsoft.com/office/drawing/2014/main" id="{54F6506D-B3DF-CCEC-AD85-E2494BCA7F90}"/>
                  </a:ext>
                </a:extLst>
              </p:cNvPr>
              <p:cNvSpPr/>
              <p:nvPr/>
            </p:nvSpPr>
            <p:spPr>
              <a:xfrm>
                <a:off x="2484450" y="3739775"/>
                <a:ext cx="130950" cy="80925"/>
              </a:xfrm>
              <a:custGeom>
                <a:avLst/>
                <a:gdLst/>
                <a:ahLst/>
                <a:cxnLst/>
                <a:rect l="l" t="t" r="r" b="b"/>
                <a:pathLst>
                  <a:path w="5238" h="3237" extrusionOk="0">
                    <a:moveTo>
                      <a:pt x="0" y="1"/>
                    </a:moveTo>
                    <a:lnTo>
                      <a:pt x="0" y="3237"/>
                    </a:lnTo>
                    <a:lnTo>
                      <a:pt x="5237" y="3237"/>
                    </a:lnTo>
                    <a:lnTo>
                      <a:pt x="52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52;p50">
                <a:extLst>
                  <a:ext uri="{FF2B5EF4-FFF2-40B4-BE49-F238E27FC236}">
                    <a16:creationId xmlns:a16="http://schemas.microsoft.com/office/drawing/2014/main" id="{0E72EDE8-89F5-D7F9-8D70-1793FA4C66D7}"/>
                  </a:ext>
                </a:extLst>
              </p:cNvPr>
              <p:cNvSpPr/>
              <p:nvPr/>
            </p:nvSpPr>
            <p:spPr>
              <a:xfrm>
                <a:off x="2484450" y="3908250"/>
                <a:ext cx="130950" cy="80900"/>
              </a:xfrm>
              <a:custGeom>
                <a:avLst/>
                <a:gdLst/>
                <a:ahLst/>
                <a:cxnLst/>
                <a:rect l="l" t="t" r="r" b="b"/>
                <a:pathLst>
                  <a:path w="5238" h="3236" extrusionOk="0">
                    <a:moveTo>
                      <a:pt x="0" y="0"/>
                    </a:moveTo>
                    <a:lnTo>
                      <a:pt x="0" y="3236"/>
                    </a:lnTo>
                    <a:lnTo>
                      <a:pt x="5237" y="3236"/>
                    </a:lnTo>
                    <a:lnTo>
                      <a:pt x="52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53;p50">
                <a:extLst>
                  <a:ext uri="{FF2B5EF4-FFF2-40B4-BE49-F238E27FC236}">
                    <a16:creationId xmlns:a16="http://schemas.microsoft.com/office/drawing/2014/main" id="{0022F8CB-2EA7-36BA-544E-9401033EFE82}"/>
                  </a:ext>
                </a:extLst>
              </p:cNvPr>
              <p:cNvSpPr/>
              <p:nvPr/>
            </p:nvSpPr>
            <p:spPr>
              <a:xfrm>
                <a:off x="2484450" y="4076700"/>
                <a:ext cx="130950" cy="80900"/>
              </a:xfrm>
              <a:custGeom>
                <a:avLst/>
                <a:gdLst/>
                <a:ahLst/>
                <a:cxnLst/>
                <a:rect l="l" t="t" r="r" b="b"/>
                <a:pathLst>
                  <a:path w="5238" h="3236" extrusionOk="0">
                    <a:moveTo>
                      <a:pt x="0" y="0"/>
                    </a:moveTo>
                    <a:lnTo>
                      <a:pt x="0" y="3236"/>
                    </a:lnTo>
                    <a:lnTo>
                      <a:pt x="5237" y="3236"/>
                    </a:lnTo>
                    <a:lnTo>
                      <a:pt x="52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54;p50">
                <a:extLst>
                  <a:ext uri="{FF2B5EF4-FFF2-40B4-BE49-F238E27FC236}">
                    <a16:creationId xmlns:a16="http://schemas.microsoft.com/office/drawing/2014/main" id="{27424170-8807-74FB-9B76-96F906870B80}"/>
                  </a:ext>
                </a:extLst>
              </p:cNvPr>
              <p:cNvSpPr/>
              <p:nvPr/>
            </p:nvSpPr>
            <p:spPr>
              <a:xfrm>
                <a:off x="2484450" y="4245150"/>
                <a:ext cx="130950" cy="80925"/>
              </a:xfrm>
              <a:custGeom>
                <a:avLst/>
                <a:gdLst/>
                <a:ahLst/>
                <a:cxnLst/>
                <a:rect l="l" t="t" r="r" b="b"/>
                <a:pathLst>
                  <a:path w="5238" h="3237" extrusionOk="0">
                    <a:moveTo>
                      <a:pt x="0" y="0"/>
                    </a:moveTo>
                    <a:lnTo>
                      <a:pt x="0" y="3236"/>
                    </a:lnTo>
                    <a:lnTo>
                      <a:pt x="5237" y="3236"/>
                    </a:lnTo>
                    <a:lnTo>
                      <a:pt x="52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55;p50">
                <a:extLst>
                  <a:ext uri="{FF2B5EF4-FFF2-40B4-BE49-F238E27FC236}">
                    <a16:creationId xmlns:a16="http://schemas.microsoft.com/office/drawing/2014/main" id="{D4205385-F77C-47CB-B168-0739457005B0}"/>
                  </a:ext>
                </a:extLst>
              </p:cNvPr>
              <p:cNvSpPr/>
              <p:nvPr/>
            </p:nvSpPr>
            <p:spPr>
              <a:xfrm>
                <a:off x="2484450" y="4413600"/>
                <a:ext cx="130950" cy="80925"/>
              </a:xfrm>
              <a:custGeom>
                <a:avLst/>
                <a:gdLst/>
                <a:ahLst/>
                <a:cxnLst/>
                <a:rect l="l" t="t" r="r" b="b"/>
                <a:pathLst>
                  <a:path w="5238" h="3237" extrusionOk="0">
                    <a:moveTo>
                      <a:pt x="0" y="1"/>
                    </a:moveTo>
                    <a:lnTo>
                      <a:pt x="0" y="3236"/>
                    </a:lnTo>
                    <a:lnTo>
                      <a:pt x="5237" y="3236"/>
                    </a:lnTo>
                    <a:lnTo>
                      <a:pt x="52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56;p50">
                <a:extLst>
                  <a:ext uri="{FF2B5EF4-FFF2-40B4-BE49-F238E27FC236}">
                    <a16:creationId xmlns:a16="http://schemas.microsoft.com/office/drawing/2014/main" id="{96883B76-A92D-CBDB-E473-B3A061834E7A}"/>
                  </a:ext>
                </a:extLst>
              </p:cNvPr>
              <p:cNvSpPr/>
              <p:nvPr/>
            </p:nvSpPr>
            <p:spPr>
              <a:xfrm>
                <a:off x="3463475" y="3561325"/>
                <a:ext cx="16700" cy="100100"/>
              </a:xfrm>
              <a:custGeom>
                <a:avLst/>
                <a:gdLst/>
                <a:ahLst/>
                <a:cxnLst/>
                <a:rect l="l" t="t" r="r" b="b"/>
                <a:pathLst>
                  <a:path w="668" h="4004" extrusionOk="0">
                    <a:moveTo>
                      <a:pt x="1" y="0"/>
                    </a:moveTo>
                    <a:lnTo>
                      <a:pt x="1" y="4003"/>
                    </a:lnTo>
                    <a:lnTo>
                      <a:pt x="668" y="4003"/>
                    </a:lnTo>
                    <a:lnTo>
                      <a:pt x="6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57;p50">
                <a:extLst>
                  <a:ext uri="{FF2B5EF4-FFF2-40B4-BE49-F238E27FC236}">
                    <a16:creationId xmlns:a16="http://schemas.microsoft.com/office/drawing/2014/main" id="{34A71865-DAD2-E94D-90EE-A1B906464732}"/>
                  </a:ext>
                </a:extLst>
              </p:cNvPr>
              <p:cNvSpPr/>
              <p:nvPr/>
            </p:nvSpPr>
            <p:spPr>
              <a:xfrm>
                <a:off x="3432625" y="3561325"/>
                <a:ext cx="15875" cy="100100"/>
              </a:xfrm>
              <a:custGeom>
                <a:avLst/>
                <a:gdLst/>
                <a:ahLst/>
                <a:cxnLst/>
                <a:rect l="l" t="t" r="r" b="b"/>
                <a:pathLst>
                  <a:path w="635" h="4004" extrusionOk="0">
                    <a:moveTo>
                      <a:pt x="0" y="0"/>
                    </a:moveTo>
                    <a:lnTo>
                      <a:pt x="0" y="4003"/>
                    </a:lnTo>
                    <a:lnTo>
                      <a:pt x="634" y="4003"/>
                    </a:lnTo>
                    <a:lnTo>
                      <a:pt x="6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58;p50">
                <a:extLst>
                  <a:ext uri="{FF2B5EF4-FFF2-40B4-BE49-F238E27FC236}">
                    <a16:creationId xmlns:a16="http://schemas.microsoft.com/office/drawing/2014/main" id="{E87D8913-FF23-3D60-1F7A-97FC33F9BD61}"/>
                  </a:ext>
                </a:extLst>
              </p:cNvPr>
              <p:cNvSpPr/>
              <p:nvPr/>
            </p:nvSpPr>
            <p:spPr>
              <a:xfrm>
                <a:off x="3400925" y="3561325"/>
                <a:ext cx="16700" cy="100100"/>
              </a:xfrm>
              <a:custGeom>
                <a:avLst/>
                <a:gdLst/>
                <a:ahLst/>
                <a:cxnLst/>
                <a:rect l="l" t="t" r="r" b="b"/>
                <a:pathLst>
                  <a:path w="668" h="4004" extrusionOk="0">
                    <a:moveTo>
                      <a:pt x="1" y="0"/>
                    </a:moveTo>
                    <a:lnTo>
                      <a:pt x="1" y="4003"/>
                    </a:lnTo>
                    <a:lnTo>
                      <a:pt x="668" y="4003"/>
                    </a:lnTo>
                    <a:lnTo>
                      <a:pt x="6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59;p50">
                <a:extLst>
                  <a:ext uri="{FF2B5EF4-FFF2-40B4-BE49-F238E27FC236}">
                    <a16:creationId xmlns:a16="http://schemas.microsoft.com/office/drawing/2014/main" id="{EA6CD4F5-4023-5C1B-8991-1BAE787D5FB9}"/>
                  </a:ext>
                </a:extLst>
              </p:cNvPr>
              <p:cNvSpPr/>
              <p:nvPr/>
            </p:nvSpPr>
            <p:spPr>
              <a:xfrm>
                <a:off x="3370075" y="3561325"/>
                <a:ext cx="15875" cy="100100"/>
              </a:xfrm>
              <a:custGeom>
                <a:avLst/>
                <a:gdLst/>
                <a:ahLst/>
                <a:cxnLst/>
                <a:rect l="l" t="t" r="r" b="b"/>
                <a:pathLst>
                  <a:path w="635" h="4004" extrusionOk="0">
                    <a:moveTo>
                      <a:pt x="1" y="0"/>
                    </a:moveTo>
                    <a:lnTo>
                      <a:pt x="1" y="4003"/>
                    </a:lnTo>
                    <a:lnTo>
                      <a:pt x="634" y="4003"/>
                    </a:lnTo>
                    <a:lnTo>
                      <a:pt x="6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60;p50">
                <a:extLst>
                  <a:ext uri="{FF2B5EF4-FFF2-40B4-BE49-F238E27FC236}">
                    <a16:creationId xmlns:a16="http://schemas.microsoft.com/office/drawing/2014/main" id="{CA881982-BE01-9BDD-C425-258B3EB3C227}"/>
                  </a:ext>
                </a:extLst>
              </p:cNvPr>
              <p:cNvSpPr/>
              <p:nvPr/>
            </p:nvSpPr>
            <p:spPr>
              <a:xfrm>
                <a:off x="3338400" y="3561325"/>
                <a:ext cx="16700" cy="100100"/>
              </a:xfrm>
              <a:custGeom>
                <a:avLst/>
                <a:gdLst/>
                <a:ahLst/>
                <a:cxnLst/>
                <a:rect l="l" t="t" r="r" b="b"/>
                <a:pathLst>
                  <a:path w="668" h="4004" extrusionOk="0">
                    <a:moveTo>
                      <a:pt x="0" y="0"/>
                    </a:moveTo>
                    <a:lnTo>
                      <a:pt x="0" y="4003"/>
                    </a:lnTo>
                    <a:lnTo>
                      <a:pt x="667" y="4003"/>
                    </a:lnTo>
                    <a:lnTo>
                      <a:pt x="6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61;p50">
                <a:extLst>
                  <a:ext uri="{FF2B5EF4-FFF2-40B4-BE49-F238E27FC236}">
                    <a16:creationId xmlns:a16="http://schemas.microsoft.com/office/drawing/2014/main" id="{1EF54F05-B2A5-C822-A365-559899DB557D}"/>
                  </a:ext>
                </a:extLst>
              </p:cNvPr>
              <p:cNvSpPr/>
              <p:nvPr/>
            </p:nvSpPr>
            <p:spPr>
              <a:xfrm>
                <a:off x="3463475" y="3729775"/>
                <a:ext cx="16700" cy="100100"/>
              </a:xfrm>
              <a:custGeom>
                <a:avLst/>
                <a:gdLst/>
                <a:ahLst/>
                <a:cxnLst/>
                <a:rect l="l" t="t" r="r" b="b"/>
                <a:pathLst>
                  <a:path w="668" h="4004" extrusionOk="0">
                    <a:moveTo>
                      <a:pt x="1" y="1"/>
                    </a:moveTo>
                    <a:lnTo>
                      <a:pt x="1" y="4004"/>
                    </a:lnTo>
                    <a:lnTo>
                      <a:pt x="668" y="4004"/>
                    </a:lnTo>
                    <a:lnTo>
                      <a:pt x="6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62;p50">
                <a:extLst>
                  <a:ext uri="{FF2B5EF4-FFF2-40B4-BE49-F238E27FC236}">
                    <a16:creationId xmlns:a16="http://schemas.microsoft.com/office/drawing/2014/main" id="{33EC7B7D-EAB3-6638-6501-578B3A7BB9F1}"/>
                  </a:ext>
                </a:extLst>
              </p:cNvPr>
              <p:cNvSpPr/>
              <p:nvPr/>
            </p:nvSpPr>
            <p:spPr>
              <a:xfrm>
                <a:off x="3432625" y="3729775"/>
                <a:ext cx="15875" cy="100100"/>
              </a:xfrm>
              <a:custGeom>
                <a:avLst/>
                <a:gdLst/>
                <a:ahLst/>
                <a:cxnLst/>
                <a:rect l="l" t="t" r="r" b="b"/>
                <a:pathLst>
                  <a:path w="635" h="4004" extrusionOk="0">
                    <a:moveTo>
                      <a:pt x="0" y="1"/>
                    </a:moveTo>
                    <a:lnTo>
                      <a:pt x="0" y="4004"/>
                    </a:lnTo>
                    <a:lnTo>
                      <a:pt x="634" y="4004"/>
                    </a:lnTo>
                    <a:lnTo>
                      <a:pt x="6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63;p50">
                <a:extLst>
                  <a:ext uri="{FF2B5EF4-FFF2-40B4-BE49-F238E27FC236}">
                    <a16:creationId xmlns:a16="http://schemas.microsoft.com/office/drawing/2014/main" id="{FD97FA92-819A-97C6-C6A4-3624A8B3BD13}"/>
                  </a:ext>
                </a:extLst>
              </p:cNvPr>
              <p:cNvSpPr/>
              <p:nvPr/>
            </p:nvSpPr>
            <p:spPr>
              <a:xfrm>
                <a:off x="3400925" y="3729775"/>
                <a:ext cx="16700" cy="100100"/>
              </a:xfrm>
              <a:custGeom>
                <a:avLst/>
                <a:gdLst/>
                <a:ahLst/>
                <a:cxnLst/>
                <a:rect l="l" t="t" r="r" b="b"/>
                <a:pathLst>
                  <a:path w="668" h="4004" extrusionOk="0">
                    <a:moveTo>
                      <a:pt x="1" y="1"/>
                    </a:moveTo>
                    <a:lnTo>
                      <a:pt x="1" y="4004"/>
                    </a:lnTo>
                    <a:lnTo>
                      <a:pt x="668" y="4004"/>
                    </a:lnTo>
                    <a:lnTo>
                      <a:pt x="6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64;p50">
                <a:extLst>
                  <a:ext uri="{FF2B5EF4-FFF2-40B4-BE49-F238E27FC236}">
                    <a16:creationId xmlns:a16="http://schemas.microsoft.com/office/drawing/2014/main" id="{5C13DD12-B1DE-1C8D-6FE6-8F734C415354}"/>
                  </a:ext>
                </a:extLst>
              </p:cNvPr>
              <p:cNvSpPr/>
              <p:nvPr/>
            </p:nvSpPr>
            <p:spPr>
              <a:xfrm>
                <a:off x="3370075" y="3729775"/>
                <a:ext cx="15875" cy="100100"/>
              </a:xfrm>
              <a:custGeom>
                <a:avLst/>
                <a:gdLst/>
                <a:ahLst/>
                <a:cxnLst/>
                <a:rect l="l" t="t" r="r" b="b"/>
                <a:pathLst>
                  <a:path w="635" h="4004" extrusionOk="0">
                    <a:moveTo>
                      <a:pt x="1" y="1"/>
                    </a:moveTo>
                    <a:lnTo>
                      <a:pt x="1" y="4004"/>
                    </a:lnTo>
                    <a:lnTo>
                      <a:pt x="634" y="4004"/>
                    </a:lnTo>
                    <a:lnTo>
                      <a:pt x="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65;p50">
                <a:extLst>
                  <a:ext uri="{FF2B5EF4-FFF2-40B4-BE49-F238E27FC236}">
                    <a16:creationId xmlns:a16="http://schemas.microsoft.com/office/drawing/2014/main" id="{5B4201A6-0E49-EFA5-3BC2-686611E27FD3}"/>
                  </a:ext>
                </a:extLst>
              </p:cNvPr>
              <p:cNvSpPr/>
              <p:nvPr/>
            </p:nvSpPr>
            <p:spPr>
              <a:xfrm>
                <a:off x="3338400" y="3729775"/>
                <a:ext cx="16700" cy="100100"/>
              </a:xfrm>
              <a:custGeom>
                <a:avLst/>
                <a:gdLst/>
                <a:ahLst/>
                <a:cxnLst/>
                <a:rect l="l" t="t" r="r" b="b"/>
                <a:pathLst>
                  <a:path w="668" h="4004" extrusionOk="0">
                    <a:moveTo>
                      <a:pt x="0" y="1"/>
                    </a:moveTo>
                    <a:lnTo>
                      <a:pt x="0" y="4004"/>
                    </a:lnTo>
                    <a:lnTo>
                      <a:pt x="667" y="4004"/>
                    </a:lnTo>
                    <a:lnTo>
                      <a:pt x="6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66;p50">
                <a:extLst>
                  <a:ext uri="{FF2B5EF4-FFF2-40B4-BE49-F238E27FC236}">
                    <a16:creationId xmlns:a16="http://schemas.microsoft.com/office/drawing/2014/main" id="{DC81F2E8-945E-523C-8575-063FAB76BAE9}"/>
                  </a:ext>
                </a:extLst>
              </p:cNvPr>
              <p:cNvSpPr/>
              <p:nvPr/>
            </p:nvSpPr>
            <p:spPr>
              <a:xfrm>
                <a:off x="3463475" y="3898225"/>
                <a:ext cx="16700" cy="100100"/>
              </a:xfrm>
              <a:custGeom>
                <a:avLst/>
                <a:gdLst/>
                <a:ahLst/>
                <a:cxnLst/>
                <a:rect l="l" t="t" r="r" b="b"/>
                <a:pathLst>
                  <a:path w="668" h="4004" extrusionOk="0">
                    <a:moveTo>
                      <a:pt x="1" y="1"/>
                    </a:moveTo>
                    <a:lnTo>
                      <a:pt x="1" y="4004"/>
                    </a:lnTo>
                    <a:lnTo>
                      <a:pt x="668" y="4004"/>
                    </a:lnTo>
                    <a:lnTo>
                      <a:pt x="6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67;p50">
                <a:extLst>
                  <a:ext uri="{FF2B5EF4-FFF2-40B4-BE49-F238E27FC236}">
                    <a16:creationId xmlns:a16="http://schemas.microsoft.com/office/drawing/2014/main" id="{4533C94C-2FB8-9B21-31B6-845C90F28BB1}"/>
                  </a:ext>
                </a:extLst>
              </p:cNvPr>
              <p:cNvSpPr/>
              <p:nvPr/>
            </p:nvSpPr>
            <p:spPr>
              <a:xfrm>
                <a:off x="3432625" y="3898225"/>
                <a:ext cx="15875" cy="100100"/>
              </a:xfrm>
              <a:custGeom>
                <a:avLst/>
                <a:gdLst/>
                <a:ahLst/>
                <a:cxnLst/>
                <a:rect l="l" t="t" r="r" b="b"/>
                <a:pathLst>
                  <a:path w="635" h="4004" extrusionOk="0">
                    <a:moveTo>
                      <a:pt x="0" y="1"/>
                    </a:moveTo>
                    <a:lnTo>
                      <a:pt x="0" y="4004"/>
                    </a:lnTo>
                    <a:lnTo>
                      <a:pt x="634" y="4004"/>
                    </a:lnTo>
                    <a:lnTo>
                      <a:pt x="6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68;p50">
                <a:extLst>
                  <a:ext uri="{FF2B5EF4-FFF2-40B4-BE49-F238E27FC236}">
                    <a16:creationId xmlns:a16="http://schemas.microsoft.com/office/drawing/2014/main" id="{12C95A1E-8772-997F-43E9-C19A93036269}"/>
                  </a:ext>
                </a:extLst>
              </p:cNvPr>
              <p:cNvSpPr/>
              <p:nvPr/>
            </p:nvSpPr>
            <p:spPr>
              <a:xfrm>
                <a:off x="3400925" y="3898225"/>
                <a:ext cx="16700" cy="100100"/>
              </a:xfrm>
              <a:custGeom>
                <a:avLst/>
                <a:gdLst/>
                <a:ahLst/>
                <a:cxnLst/>
                <a:rect l="l" t="t" r="r" b="b"/>
                <a:pathLst>
                  <a:path w="668" h="4004" extrusionOk="0">
                    <a:moveTo>
                      <a:pt x="1" y="1"/>
                    </a:moveTo>
                    <a:lnTo>
                      <a:pt x="1" y="4004"/>
                    </a:lnTo>
                    <a:lnTo>
                      <a:pt x="668" y="4004"/>
                    </a:lnTo>
                    <a:lnTo>
                      <a:pt x="6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69;p50">
                <a:extLst>
                  <a:ext uri="{FF2B5EF4-FFF2-40B4-BE49-F238E27FC236}">
                    <a16:creationId xmlns:a16="http://schemas.microsoft.com/office/drawing/2014/main" id="{93D381B7-A8FF-017F-526E-E3338D84BE6D}"/>
                  </a:ext>
                </a:extLst>
              </p:cNvPr>
              <p:cNvSpPr/>
              <p:nvPr/>
            </p:nvSpPr>
            <p:spPr>
              <a:xfrm>
                <a:off x="3370075" y="3898225"/>
                <a:ext cx="15875" cy="100100"/>
              </a:xfrm>
              <a:custGeom>
                <a:avLst/>
                <a:gdLst/>
                <a:ahLst/>
                <a:cxnLst/>
                <a:rect l="l" t="t" r="r" b="b"/>
                <a:pathLst>
                  <a:path w="635" h="4004" extrusionOk="0">
                    <a:moveTo>
                      <a:pt x="1" y="1"/>
                    </a:moveTo>
                    <a:lnTo>
                      <a:pt x="1" y="4004"/>
                    </a:lnTo>
                    <a:lnTo>
                      <a:pt x="634" y="4004"/>
                    </a:lnTo>
                    <a:lnTo>
                      <a:pt x="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70;p50">
                <a:extLst>
                  <a:ext uri="{FF2B5EF4-FFF2-40B4-BE49-F238E27FC236}">
                    <a16:creationId xmlns:a16="http://schemas.microsoft.com/office/drawing/2014/main" id="{8253E346-B831-7599-333B-FCE94A63A67B}"/>
                  </a:ext>
                </a:extLst>
              </p:cNvPr>
              <p:cNvSpPr/>
              <p:nvPr/>
            </p:nvSpPr>
            <p:spPr>
              <a:xfrm>
                <a:off x="3338400" y="3898225"/>
                <a:ext cx="16700" cy="100100"/>
              </a:xfrm>
              <a:custGeom>
                <a:avLst/>
                <a:gdLst/>
                <a:ahLst/>
                <a:cxnLst/>
                <a:rect l="l" t="t" r="r" b="b"/>
                <a:pathLst>
                  <a:path w="668" h="4004" extrusionOk="0">
                    <a:moveTo>
                      <a:pt x="0" y="1"/>
                    </a:moveTo>
                    <a:lnTo>
                      <a:pt x="0" y="4004"/>
                    </a:lnTo>
                    <a:lnTo>
                      <a:pt x="667" y="4004"/>
                    </a:lnTo>
                    <a:lnTo>
                      <a:pt x="6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71;p50">
                <a:extLst>
                  <a:ext uri="{FF2B5EF4-FFF2-40B4-BE49-F238E27FC236}">
                    <a16:creationId xmlns:a16="http://schemas.microsoft.com/office/drawing/2014/main" id="{D2E00FE7-468C-8B29-3A67-8EEFA3F38DA8}"/>
                  </a:ext>
                </a:extLst>
              </p:cNvPr>
              <p:cNvSpPr/>
              <p:nvPr/>
            </p:nvSpPr>
            <p:spPr>
              <a:xfrm>
                <a:off x="3463475" y="4067525"/>
                <a:ext cx="16700" cy="99250"/>
              </a:xfrm>
              <a:custGeom>
                <a:avLst/>
                <a:gdLst/>
                <a:ahLst/>
                <a:cxnLst/>
                <a:rect l="l" t="t" r="r" b="b"/>
                <a:pathLst>
                  <a:path w="668" h="3970" extrusionOk="0">
                    <a:moveTo>
                      <a:pt x="1" y="0"/>
                    </a:moveTo>
                    <a:lnTo>
                      <a:pt x="1" y="3970"/>
                    </a:lnTo>
                    <a:lnTo>
                      <a:pt x="668" y="3970"/>
                    </a:lnTo>
                    <a:lnTo>
                      <a:pt x="6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72;p50">
                <a:extLst>
                  <a:ext uri="{FF2B5EF4-FFF2-40B4-BE49-F238E27FC236}">
                    <a16:creationId xmlns:a16="http://schemas.microsoft.com/office/drawing/2014/main" id="{83CFC7FD-2674-596E-5D5B-F86BE381DA12}"/>
                  </a:ext>
                </a:extLst>
              </p:cNvPr>
              <p:cNvSpPr/>
              <p:nvPr/>
            </p:nvSpPr>
            <p:spPr>
              <a:xfrm>
                <a:off x="3432625" y="4067525"/>
                <a:ext cx="15875" cy="99250"/>
              </a:xfrm>
              <a:custGeom>
                <a:avLst/>
                <a:gdLst/>
                <a:ahLst/>
                <a:cxnLst/>
                <a:rect l="l" t="t" r="r" b="b"/>
                <a:pathLst>
                  <a:path w="635" h="3970" extrusionOk="0">
                    <a:moveTo>
                      <a:pt x="0" y="0"/>
                    </a:moveTo>
                    <a:lnTo>
                      <a:pt x="0" y="3970"/>
                    </a:lnTo>
                    <a:lnTo>
                      <a:pt x="634" y="3970"/>
                    </a:lnTo>
                    <a:lnTo>
                      <a:pt x="6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73;p50">
                <a:extLst>
                  <a:ext uri="{FF2B5EF4-FFF2-40B4-BE49-F238E27FC236}">
                    <a16:creationId xmlns:a16="http://schemas.microsoft.com/office/drawing/2014/main" id="{A9210E49-2D9C-0DAF-84C1-E9FADE2A174E}"/>
                  </a:ext>
                </a:extLst>
              </p:cNvPr>
              <p:cNvSpPr/>
              <p:nvPr/>
            </p:nvSpPr>
            <p:spPr>
              <a:xfrm>
                <a:off x="3400925" y="4067525"/>
                <a:ext cx="16700" cy="99250"/>
              </a:xfrm>
              <a:custGeom>
                <a:avLst/>
                <a:gdLst/>
                <a:ahLst/>
                <a:cxnLst/>
                <a:rect l="l" t="t" r="r" b="b"/>
                <a:pathLst>
                  <a:path w="668" h="3970" extrusionOk="0">
                    <a:moveTo>
                      <a:pt x="1" y="0"/>
                    </a:moveTo>
                    <a:lnTo>
                      <a:pt x="1" y="3970"/>
                    </a:lnTo>
                    <a:lnTo>
                      <a:pt x="668" y="3970"/>
                    </a:lnTo>
                    <a:lnTo>
                      <a:pt x="6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74;p50">
                <a:extLst>
                  <a:ext uri="{FF2B5EF4-FFF2-40B4-BE49-F238E27FC236}">
                    <a16:creationId xmlns:a16="http://schemas.microsoft.com/office/drawing/2014/main" id="{8E8F53C2-1AE5-7A08-DF8F-B51EB139117D}"/>
                  </a:ext>
                </a:extLst>
              </p:cNvPr>
              <p:cNvSpPr/>
              <p:nvPr/>
            </p:nvSpPr>
            <p:spPr>
              <a:xfrm>
                <a:off x="3370075" y="4067525"/>
                <a:ext cx="15875" cy="99250"/>
              </a:xfrm>
              <a:custGeom>
                <a:avLst/>
                <a:gdLst/>
                <a:ahLst/>
                <a:cxnLst/>
                <a:rect l="l" t="t" r="r" b="b"/>
                <a:pathLst>
                  <a:path w="635" h="3970" extrusionOk="0">
                    <a:moveTo>
                      <a:pt x="1" y="0"/>
                    </a:moveTo>
                    <a:lnTo>
                      <a:pt x="1" y="3970"/>
                    </a:lnTo>
                    <a:lnTo>
                      <a:pt x="634" y="3970"/>
                    </a:lnTo>
                    <a:lnTo>
                      <a:pt x="6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75;p50">
                <a:extLst>
                  <a:ext uri="{FF2B5EF4-FFF2-40B4-BE49-F238E27FC236}">
                    <a16:creationId xmlns:a16="http://schemas.microsoft.com/office/drawing/2014/main" id="{531AD3FE-ADEF-E559-3F2B-9E1CE77D4055}"/>
                  </a:ext>
                </a:extLst>
              </p:cNvPr>
              <p:cNvSpPr/>
              <p:nvPr/>
            </p:nvSpPr>
            <p:spPr>
              <a:xfrm>
                <a:off x="3338400" y="4067525"/>
                <a:ext cx="16700" cy="99250"/>
              </a:xfrm>
              <a:custGeom>
                <a:avLst/>
                <a:gdLst/>
                <a:ahLst/>
                <a:cxnLst/>
                <a:rect l="l" t="t" r="r" b="b"/>
                <a:pathLst>
                  <a:path w="668" h="3970" extrusionOk="0">
                    <a:moveTo>
                      <a:pt x="0" y="0"/>
                    </a:moveTo>
                    <a:lnTo>
                      <a:pt x="0" y="3970"/>
                    </a:lnTo>
                    <a:lnTo>
                      <a:pt x="667" y="3970"/>
                    </a:lnTo>
                    <a:lnTo>
                      <a:pt x="6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76;p50">
                <a:extLst>
                  <a:ext uri="{FF2B5EF4-FFF2-40B4-BE49-F238E27FC236}">
                    <a16:creationId xmlns:a16="http://schemas.microsoft.com/office/drawing/2014/main" id="{462AB632-EF92-67F0-427E-59F297B29816}"/>
                  </a:ext>
                </a:extLst>
              </p:cNvPr>
              <p:cNvSpPr/>
              <p:nvPr/>
            </p:nvSpPr>
            <p:spPr>
              <a:xfrm>
                <a:off x="3463475" y="4235975"/>
                <a:ext cx="16700" cy="99250"/>
              </a:xfrm>
              <a:custGeom>
                <a:avLst/>
                <a:gdLst/>
                <a:ahLst/>
                <a:cxnLst/>
                <a:rect l="l" t="t" r="r" b="b"/>
                <a:pathLst>
                  <a:path w="668" h="3970" extrusionOk="0">
                    <a:moveTo>
                      <a:pt x="1" y="0"/>
                    </a:moveTo>
                    <a:lnTo>
                      <a:pt x="1" y="3970"/>
                    </a:lnTo>
                    <a:lnTo>
                      <a:pt x="668" y="3970"/>
                    </a:lnTo>
                    <a:lnTo>
                      <a:pt x="6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77;p50">
                <a:extLst>
                  <a:ext uri="{FF2B5EF4-FFF2-40B4-BE49-F238E27FC236}">
                    <a16:creationId xmlns:a16="http://schemas.microsoft.com/office/drawing/2014/main" id="{230E7DCB-3626-9054-91B2-E7DC11FD922E}"/>
                  </a:ext>
                </a:extLst>
              </p:cNvPr>
              <p:cNvSpPr/>
              <p:nvPr/>
            </p:nvSpPr>
            <p:spPr>
              <a:xfrm>
                <a:off x="3432625" y="4235975"/>
                <a:ext cx="15875" cy="99250"/>
              </a:xfrm>
              <a:custGeom>
                <a:avLst/>
                <a:gdLst/>
                <a:ahLst/>
                <a:cxnLst/>
                <a:rect l="l" t="t" r="r" b="b"/>
                <a:pathLst>
                  <a:path w="635" h="3970" extrusionOk="0">
                    <a:moveTo>
                      <a:pt x="0" y="0"/>
                    </a:moveTo>
                    <a:lnTo>
                      <a:pt x="0" y="3970"/>
                    </a:lnTo>
                    <a:lnTo>
                      <a:pt x="634" y="3970"/>
                    </a:lnTo>
                    <a:lnTo>
                      <a:pt x="6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78;p50">
                <a:extLst>
                  <a:ext uri="{FF2B5EF4-FFF2-40B4-BE49-F238E27FC236}">
                    <a16:creationId xmlns:a16="http://schemas.microsoft.com/office/drawing/2014/main" id="{5598C18D-1F3D-025D-6B39-B245E3D6C1C2}"/>
                  </a:ext>
                </a:extLst>
              </p:cNvPr>
              <p:cNvSpPr/>
              <p:nvPr/>
            </p:nvSpPr>
            <p:spPr>
              <a:xfrm>
                <a:off x="3400925" y="4235975"/>
                <a:ext cx="16700" cy="99250"/>
              </a:xfrm>
              <a:custGeom>
                <a:avLst/>
                <a:gdLst/>
                <a:ahLst/>
                <a:cxnLst/>
                <a:rect l="l" t="t" r="r" b="b"/>
                <a:pathLst>
                  <a:path w="668" h="3970" extrusionOk="0">
                    <a:moveTo>
                      <a:pt x="1" y="0"/>
                    </a:moveTo>
                    <a:lnTo>
                      <a:pt x="1" y="3970"/>
                    </a:lnTo>
                    <a:lnTo>
                      <a:pt x="668" y="3970"/>
                    </a:lnTo>
                    <a:lnTo>
                      <a:pt x="6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79;p50">
                <a:extLst>
                  <a:ext uri="{FF2B5EF4-FFF2-40B4-BE49-F238E27FC236}">
                    <a16:creationId xmlns:a16="http://schemas.microsoft.com/office/drawing/2014/main" id="{7619AFF0-3131-0669-CD67-C30404E3DFC5}"/>
                  </a:ext>
                </a:extLst>
              </p:cNvPr>
              <p:cNvSpPr/>
              <p:nvPr/>
            </p:nvSpPr>
            <p:spPr>
              <a:xfrm>
                <a:off x="3370075" y="4235975"/>
                <a:ext cx="15875" cy="99250"/>
              </a:xfrm>
              <a:custGeom>
                <a:avLst/>
                <a:gdLst/>
                <a:ahLst/>
                <a:cxnLst/>
                <a:rect l="l" t="t" r="r" b="b"/>
                <a:pathLst>
                  <a:path w="635" h="3970" extrusionOk="0">
                    <a:moveTo>
                      <a:pt x="1" y="0"/>
                    </a:moveTo>
                    <a:lnTo>
                      <a:pt x="1" y="3970"/>
                    </a:lnTo>
                    <a:lnTo>
                      <a:pt x="634" y="3970"/>
                    </a:lnTo>
                    <a:lnTo>
                      <a:pt x="6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80;p50">
                <a:extLst>
                  <a:ext uri="{FF2B5EF4-FFF2-40B4-BE49-F238E27FC236}">
                    <a16:creationId xmlns:a16="http://schemas.microsoft.com/office/drawing/2014/main" id="{5B0207F1-93E2-6389-7929-71C60951461E}"/>
                  </a:ext>
                </a:extLst>
              </p:cNvPr>
              <p:cNvSpPr/>
              <p:nvPr/>
            </p:nvSpPr>
            <p:spPr>
              <a:xfrm>
                <a:off x="3338400" y="4235975"/>
                <a:ext cx="16700" cy="99250"/>
              </a:xfrm>
              <a:custGeom>
                <a:avLst/>
                <a:gdLst/>
                <a:ahLst/>
                <a:cxnLst/>
                <a:rect l="l" t="t" r="r" b="b"/>
                <a:pathLst>
                  <a:path w="668" h="3970" extrusionOk="0">
                    <a:moveTo>
                      <a:pt x="0" y="0"/>
                    </a:moveTo>
                    <a:lnTo>
                      <a:pt x="0" y="3970"/>
                    </a:lnTo>
                    <a:lnTo>
                      <a:pt x="667" y="3970"/>
                    </a:lnTo>
                    <a:lnTo>
                      <a:pt x="6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381;p50">
                <a:extLst>
                  <a:ext uri="{FF2B5EF4-FFF2-40B4-BE49-F238E27FC236}">
                    <a16:creationId xmlns:a16="http://schemas.microsoft.com/office/drawing/2014/main" id="{958B1A1E-A0DB-2CDD-928B-A4DA3113CDB3}"/>
                  </a:ext>
                </a:extLst>
              </p:cNvPr>
              <p:cNvSpPr/>
              <p:nvPr/>
            </p:nvSpPr>
            <p:spPr>
              <a:xfrm>
                <a:off x="3463475" y="4404425"/>
                <a:ext cx="16700" cy="99275"/>
              </a:xfrm>
              <a:custGeom>
                <a:avLst/>
                <a:gdLst/>
                <a:ahLst/>
                <a:cxnLst/>
                <a:rect l="l" t="t" r="r" b="b"/>
                <a:pathLst>
                  <a:path w="668" h="3971" extrusionOk="0">
                    <a:moveTo>
                      <a:pt x="1" y="1"/>
                    </a:moveTo>
                    <a:lnTo>
                      <a:pt x="1" y="3970"/>
                    </a:lnTo>
                    <a:lnTo>
                      <a:pt x="668" y="3970"/>
                    </a:lnTo>
                    <a:lnTo>
                      <a:pt x="6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382;p50">
                <a:extLst>
                  <a:ext uri="{FF2B5EF4-FFF2-40B4-BE49-F238E27FC236}">
                    <a16:creationId xmlns:a16="http://schemas.microsoft.com/office/drawing/2014/main" id="{8FDAFD8B-775D-D4E3-B377-D5682B32F962}"/>
                  </a:ext>
                </a:extLst>
              </p:cNvPr>
              <p:cNvSpPr/>
              <p:nvPr/>
            </p:nvSpPr>
            <p:spPr>
              <a:xfrm>
                <a:off x="3432625" y="4404425"/>
                <a:ext cx="15875" cy="99275"/>
              </a:xfrm>
              <a:custGeom>
                <a:avLst/>
                <a:gdLst/>
                <a:ahLst/>
                <a:cxnLst/>
                <a:rect l="l" t="t" r="r" b="b"/>
                <a:pathLst>
                  <a:path w="635" h="3971" extrusionOk="0">
                    <a:moveTo>
                      <a:pt x="0" y="1"/>
                    </a:moveTo>
                    <a:lnTo>
                      <a:pt x="0" y="3970"/>
                    </a:lnTo>
                    <a:lnTo>
                      <a:pt x="634" y="3970"/>
                    </a:lnTo>
                    <a:lnTo>
                      <a:pt x="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383;p50">
                <a:extLst>
                  <a:ext uri="{FF2B5EF4-FFF2-40B4-BE49-F238E27FC236}">
                    <a16:creationId xmlns:a16="http://schemas.microsoft.com/office/drawing/2014/main" id="{20A1CB21-8007-11ED-48EE-FD01783C9B5F}"/>
                  </a:ext>
                </a:extLst>
              </p:cNvPr>
              <p:cNvSpPr/>
              <p:nvPr/>
            </p:nvSpPr>
            <p:spPr>
              <a:xfrm>
                <a:off x="3400925" y="4404425"/>
                <a:ext cx="16700" cy="99275"/>
              </a:xfrm>
              <a:custGeom>
                <a:avLst/>
                <a:gdLst/>
                <a:ahLst/>
                <a:cxnLst/>
                <a:rect l="l" t="t" r="r" b="b"/>
                <a:pathLst>
                  <a:path w="668" h="3971" extrusionOk="0">
                    <a:moveTo>
                      <a:pt x="1" y="1"/>
                    </a:moveTo>
                    <a:lnTo>
                      <a:pt x="1" y="3970"/>
                    </a:lnTo>
                    <a:lnTo>
                      <a:pt x="668" y="3970"/>
                    </a:lnTo>
                    <a:lnTo>
                      <a:pt x="6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384;p50">
                <a:extLst>
                  <a:ext uri="{FF2B5EF4-FFF2-40B4-BE49-F238E27FC236}">
                    <a16:creationId xmlns:a16="http://schemas.microsoft.com/office/drawing/2014/main" id="{46E0CC6B-F22E-706C-4A55-F985A72A25F5}"/>
                  </a:ext>
                </a:extLst>
              </p:cNvPr>
              <p:cNvSpPr/>
              <p:nvPr/>
            </p:nvSpPr>
            <p:spPr>
              <a:xfrm>
                <a:off x="3370075" y="4404425"/>
                <a:ext cx="15875" cy="99275"/>
              </a:xfrm>
              <a:custGeom>
                <a:avLst/>
                <a:gdLst/>
                <a:ahLst/>
                <a:cxnLst/>
                <a:rect l="l" t="t" r="r" b="b"/>
                <a:pathLst>
                  <a:path w="635" h="3971" extrusionOk="0">
                    <a:moveTo>
                      <a:pt x="1" y="1"/>
                    </a:moveTo>
                    <a:lnTo>
                      <a:pt x="1" y="3970"/>
                    </a:lnTo>
                    <a:lnTo>
                      <a:pt x="634" y="3970"/>
                    </a:lnTo>
                    <a:lnTo>
                      <a:pt x="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385;p50">
                <a:extLst>
                  <a:ext uri="{FF2B5EF4-FFF2-40B4-BE49-F238E27FC236}">
                    <a16:creationId xmlns:a16="http://schemas.microsoft.com/office/drawing/2014/main" id="{AC2E3DB1-07E5-355B-B447-0C3BBFAC6C0D}"/>
                  </a:ext>
                </a:extLst>
              </p:cNvPr>
              <p:cNvSpPr/>
              <p:nvPr/>
            </p:nvSpPr>
            <p:spPr>
              <a:xfrm>
                <a:off x="3338400" y="4404425"/>
                <a:ext cx="16700" cy="99275"/>
              </a:xfrm>
              <a:custGeom>
                <a:avLst/>
                <a:gdLst/>
                <a:ahLst/>
                <a:cxnLst/>
                <a:rect l="l" t="t" r="r" b="b"/>
                <a:pathLst>
                  <a:path w="668" h="3971" extrusionOk="0">
                    <a:moveTo>
                      <a:pt x="0" y="1"/>
                    </a:moveTo>
                    <a:lnTo>
                      <a:pt x="0" y="3970"/>
                    </a:lnTo>
                    <a:lnTo>
                      <a:pt x="667" y="3970"/>
                    </a:lnTo>
                    <a:lnTo>
                      <a:pt x="6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386;p50">
                <a:extLst>
                  <a:ext uri="{FF2B5EF4-FFF2-40B4-BE49-F238E27FC236}">
                    <a16:creationId xmlns:a16="http://schemas.microsoft.com/office/drawing/2014/main" id="{CF6B8C6F-60D8-3DFE-0D0E-8FEF6F780981}"/>
                  </a:ext>
                </a:extLst>
              </p:cNvPr>
              <p:cNvSpPr/>
              <p:nvPr/>
            </p:nvSpPr>
            <p:spPr>
              <a:xfrm>
                <a:off x="2859725" y="3594675"/>
                <a:ext cx="39200" cy="33150"/>
              </a:xfrm>
              <a:custGeom>
                <a:avLst/>
                <a:gdLst/>
                <a:ahLst/>
                <a:cxnLst/>
                <a:rect l="l" t="t" r="r" b="b"/>
                <a:pathLst>
                  <a:path w="1568" h="1326" extrusionOk="0">
                    <a:moveTo>
                      <a:pt x="901" y="1"/>
                    </a:moveTo>
                    <a:cubicBezTo>
                      <a:pt x="300" y="1"/>
                      <a:pt x="0" y="701"/>
                      <a:pt x="434" y="1135"/>
                    </a:cubicBezTo>
                    <a:cubicBezTo>
                      <a:pt x="564" y="1266"/>
                      <a:pt x="731" y="1325"/>
                      <a:pt x="896" y="1325"/>
                    </a:cubicBezTo>
                    <a:cubicBezTo>
                      <a:pt x="1235" y="1325"/>
                      <a:pt x="1568" y="1072"/>
                      <a:pt x="1568" y="668"/>
                    </a:cubicBezTo>
                    <a:cubicBezTo>
                      <a:pt x="1568" y="301"/>
                      <a:pt x="1268" y="1"/>
                      <a:pt x="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387;p50">
                <a:extLst>
                  <a:ext uri="{FF2B5EF4-FFF2-40B4-BE49-F238E27FC236}">
                    <a16:creationId xmlns:a16="http://schemas.microsoft.com/office/drawing/2014/main" id="{28D4E19A-3E97-A805-895D-8DD038CC183E}"/>
                  </a:ext>
                </a:extLst>
              </p:cNvPr>
              <p:cNvSpPr/>
              <p:nvPr/>
            </p:nvSpPr>
            <p:spPr>
              <a:xfrm>
                <a:off x="2963950" y="3594675"/>
                <a:ext cx="39225" cy="33150"/>
              </a:xfrm>
              <a:custGeom>
                <a:avLst/>
                <a:gdLst/>
                <a:ahLst/>
                <a:cxnLst/>
                <a:rect l="l" t="t" r="r" b="b"/>
                <a:pathLst>
                  <a:path w="1569" h="1326" extrusionOk="0">
                    <a:moveTo>
                      <a:pt x="901" y="1"/>
                    </a:moveTo>
                    <a:cubicBezTo>
                      <a:pt x="301" y="1"/>
                      <a:pt x="1" y="701"/>
                      <a:pt x="434" y="1135"/>
                    </a:cubicBezTo>
                    <a:cubicBezTo>
                      <a:pt x="565" y="1266"/>
                      <a:pt x="731" y="1325"/>
                      <a:pt x="896" y="1325"/>
                    </a:cubicBezTo>
                    <a:cubicBezTo>
                      <a:pt x="1236" y="1325"/>
                      <a:pt x="1568" y="1072"/>
                      <a:pt x="1568" y="668"/>
                    </a:cubicBezTo>
                    <a:cubicBezTo>
                      <a:pt x="1568" y="301"/>
                      <a:pt x="1268" y="1"/>
                      <a:pt x="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388;p50">
                <a:extLst>
                  <a:ext uri="{FF2B5EF4-FFF2-40B4-BE49-F238E27FC236}">
                    <a16:creationId xmlns:a16="http://schemas.microsoft.com/office/drawing/2014/main" id="{0C3E0E40-2C14-BC32-E53D-30CFD130D0FD}"/>
                  </a:ext>
                </a:extLst>
              </p:cNvPr>
              <p:cNvSpPr/>
              <p:nvPr/>
            </p:nvSpPr>
            <p:spPr>
              <a:xfrm>
                <a:off x="3068200" y="3594675"/>
                <a:ext cx="39225" cy="33150"/>
              </a:xfrm>
              <a:custGeom>
                <a:avLst/>
                <a:gdLst/>
                <a:ahLst/>
                <a:cxnLst/>
                <a:rect l="l" t="t" r="r" b="b"/>
                <a:pathLst>
                  <a:path w="1569" h="1326" extrusionOk="0">
                    <a:moveTo>
                      <a:pt x="901" y="1"/>
                    </a:moveTo>
                    <a:cubicBezTo>
                      <a:pt x="301" y="1"/>
                      <a:pt x="0" y="701"/>
                      <a:pt x="434" y="1135"/>
                    </a:cubicBezTo>
                    <a:cubicBezTo>
                      <a:pt x="565" y="1266"/>
                      <a:pt x="731" y="1325"/>
                      <a:pt x="896" y="1325"/>
                    </a:cubicBezTo>
                    <a:cubicBezTo>
                      <a:pt x="1235" y="1325"/>
                      <a:pt x="1568" y="1072"/>
                      <a:pt x="1568" y="668"/>
                    </a:cubicBezTo>
                    <a:cubicBezTo>
                      <a:pt x="1568" y="301"/>
                      <a:pt x="1268" y="1"/>
                      <a:pt x="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389;p50">
                <a:extLst>
                  <a:ext uri="{FF2B5EF4-FFF2-40B4-BE49-F238E27FC236}">
                    <a16:creationId xmlns:a16="http://schemas.microsoft.com/office/drawing/2014/main" id="{09B05E44-E3C9-8CBC-9ADB-114C77978D4C}"/>
                  </a:ext>
                </a:extLst>
              </p:cNvPr>
              <p:cNvSpPr/>
              <p:nvPr/>
            </p:nvSpPr>
            <p:spPr>
              <a:xfrm>
                <a:off x="2859725" y="3763125"/>
                <a:ext cx="39200" cy="33525"/>
              </a:xfrm>
              <a:custGeom>
                <a:avLst/>
                <a:gdLst/>
                <a:ahLst/>
                <a:cxnLst/>
                <a:rect l="l" t="t" r="r" b="b"/>
                <a:pathLst>
                  <a:path w="1568" h="1341" extrusionOk="0">
                    <a:moveTo>
                      <a:pt x="901" y="1"/>
                    </a:moveTo>
                    <a:cubicBezTo>
                      <a:pt x="300" y="1"/>
                      <a:pt x="0" y="735"/>
                      <a:pt x="434" y="1135"/>
                    </a:cubicBezTo>
                    <a:cubicBezTo>
                      <a:pt x="565" y="1277"/>
                      <a:pt x="731" y="1340"/>
                      <a:pt x="896" y="1340"/>
                    </a:cubicBezTo>
                    <a:cubicBezTo>
                      <a:pt x="1235" y="1340"/>
                      <a:pt x="1568" y="1072"/>
                      <a:pt x="1568" y="668"/>
                    </a:cubicBezTo>
                    <a:cubicBezTo>
                      <a:pt x="1568" y="301"/>
                      <a:pt x="1268" y="1"/>
                      <a:pt x="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390;p50">
                <a:extLst>
                  <a:ext uri="{FF2B5EF4-FFF2-40B4-BE49-F238E27FC236}">
                    <a16:creationId xmlns:a16="http://schemas.microsoft.com/office/drawing/2014/main" id="{6EF8B7E3-7433-FBFC-F6FA-EBCA152A5882}"/>
                  </a:ext>
                </a:extLst>
              </p:cNvPr>
              <p:cNvSpPr/>
              <p:nvPr/>
            </p:nvSpPr>
            <p:spPr>
              <a:xfrm>
                <a:off x="2963950" y="3763125"/>
                <a:ext cx="39225" cy="33525"/>
              </a:xfrm>
              <a:custGeom>
                <a:avLst/>
                <a:gdLst/>
                <a:ahLst/>
                <a:cxnLst/>
                <a:rect l="l" t="t" r="r" b="b"/>
                <a:pathLst>
                  <a:path w="1569" h="1341" extrusionOk="0">
                    <a:moveTo>
                      <a:pt x="901" y="1"/>
                    </a:moveTo>
                    <a:cubicBezTo>
                      <a:pt x="301" y="1"/>
                      <a:pt x="1" y="735"/>
                      <a:pt x="434" y="1135"/>
                    </a:cubicBezTo>
                    <a:cubicBezTo>
                      <a:pt x="565" y="1277"/>
                      <a:pt x="732" y="1340"/>
                      <a:pt x="897" y="1340"/>
                    </a:cubicBezTo>
                    <a:cubicBezTo>
                      <a:pt x="1236" y="1340"/>
                      <a:pt x="1568" y="1072"/>
                      <a:pt x="1568" y="668"/>
                    </a:cubicBezTo>
                    <a:cubicBezTo>
                      <a:pt x="1568" y="301"/>
                      <a:pt x="1268" y="1"/>
                      <a:pt x="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391;p50">
                <a:extLst>
                  <a:ext uri="{FF2B5EF4-FFF2-40B4-BE49-F238E27FC236}">
                    <a16:creationId xmlns:a16="http://schemas.microsoft.com/office/drawing/2014/main" id="{94EDCC0C-19BA-22C4-4582-BEF209D5F678}"/>
                  </a:ext>
                </a:extLst>
              </p:cNvPr>
              <p:cNvSpPr/>
              <p:nvPr/>
            </p:nvSpPr>
            <p:spPr>
              <a:xfrm>
                <a:off x="3068200" y="3763125"/>
                <a:ext cx="39225" cy="33525"/>
              </a:xfrm>
              <a:custGeom>
                <a:avLst/>
                <a:gdLst/>
                <a:ahLst/>
                <a:cxnLst/>
                <a:rect l="l" t="t" r="r" b="b"/>
                <a:pathLst>
                  <a:path w="1569" h="1341" extrusionOk="0">
                    <a:moveTo>
                      <a:pt x="901" y="1"/>
                    </a:moveTo>
                    <a:cubicBezTo>
                      <a:pt x="301" y="1"/>
                      <a:pt x="0" y="735"/>
                      <a:pt x="434" y="1135"/>
                    </a:cubicBezTo>
                    <a:cubicBezTo>
                      <a:pt x="565" y="1277"/>
                      <a:pt x="731" y="1340"/>
                      <a:pt x="896" y="1340"/>
                    </a:cubicBezTo>
                    <a:cubicBezTo>
                      <a:pt x="1236" y="1340"/>
                      <a:pt x="1568" y="1072"/>
                      <a:pt x="1568" y="668"/>
                    </a:cubicBezTo>
                    <a:cubicBezTo>
                      <a:pt x="1568" y="301"/>
                      <a:pt x="1268" y="1"/>
                      <a:pt x="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392;p50">
                <a:extLst>
                  <a:ext uri="{FF2B5EF4-FFF2-40B4-BE49-F238E27FC236}">
                    <a16:creationId xmlns:a16="http://schemas.microsoft.com/office/drawing/2014/main" id="{630A4F3B-BBA8-6269-9C62-E7DF214D03FE}"/>
                  </a:ext>
                </a:extLst>
              </p:cNvPr>
              <p:cNvSpPr/>
              <p:nvPr/>
            </p:nvSpPr>
            <p:spPr>
              <a:xfrm>
                <a:off x="2859725" y="3931600"/>
                <a:ext cx="39200" cy="33500"/>
              </a:xfrm>
              <a:custGeom>
                <a:avLst/>
                <a:gdLst/>
                <a:ahLst/>
                <a:cxnLst/>
                <a:rect l="l" t="t" r="r" b="b"/>
                <a:pathLst>
                  <a:path w="1568" h="1340" extrusionOk="0">
                    <a:moveTo>
                      <a:pt x="901" y="0"/>
                    </a:moveTo>
                    <a:cubicBezTo>
                      <a:pt x="300" y="0"/>
                      <a:pt x="0" y="734"/>
                      <a:pt x="434" y="1134"/>
                    </a:cubicBezTo>
                    <a:cubicBezTo>
                      <a:pt x="565" y="1276"/>
                      <a:pt x="731" y="1339"/>
                      <a:pt x="896" y="1339"/>
                    </a:cubicBezTo>
                    <a:cubicBezTo>
                      <a:pt x="1235" y="1339"/>
                      <a:pt x="1568" y="1071"/>
                      <a:pt x="1568" y="667"/>
                    </a:cubicBezTo>
                    <a:cubicBezTo>
                      <a:pt x="1568" y="300"/>
                      <a:pt x="1268" y="0"/>
                      <a:pt x="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393;p50">
                <a:extLst>
                  <a:ext uri="{FF2B5EF4-FFF2-40B4-BE49-F238E27FC236}">
                    <a16:creationId xmlns:a16="http://schemas.microsoft.com/office/drawing/2014/main" id="{05F7F363-EAF5-2B18-0C9E-20BC28425393}"/>
                  </a:ext>
                </a:extLst>
              </p:cNvPr>
              <p:cNvSpPr/>
              <p:nvPr/>
            </p:nvSpPr>
            <p:spPr>
              <a:xfrm>
                <a:off x="2963950" y="3931600"/>
                <a:ext cx="39225" cy="33500"/>
              </a:xfrm>
              <a:custGeom>
                <a:avLst/>
                <a:gdLst/>
                <a:ahLst/>
                <a:cxnLst/>
                <a:rect l="l" t="t" r="r" b="b"/>
                <a:pathLst>
                  <a:path w="1569" h="1340" extrusionOk="0">
                    <a:moveTo>
                      <a:pt x="901" y="0"/>
                    </a:moveTo>
                    <a:cubicBezTo>
                      <a:pt x="301" y="0"/>
                      <a:pt x="1" y="734"/>
                      <a:pt x="434" y="1134"/>
                    </a:cubicBezTo>
                    <a:cubicBezTo>
                      <a:pt x="565" y="1276"/>
                      <a:pt x="732" y="1339"/>
                      <a:pt x="897" y="1339"/>
                    </a:cubicBezTo>
                    <a:cubicBezTo>
                      <a:pt x="1236" y="1339"/>
                      <a:pt x="1568" y="1071"/>
                      <a:pt x="1568" y="667"/>
                    </a:cubicBezTo>
                    <a:cubicBezTo>
                      <a:pt x="1568" y="300"/>
                      <a:pt x="1268" y="0"/>
                      <a:pt x="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394;p50">
                <a:extLst>
                  <a:ext uri="{FF2B5EF4-FFF2-40B4-BE49-F238E27FC236}">
                    <a16:creationId xmlns:a16="http://schemas.microsoft.com/office/drawing/2014/main" id="{CA26B742-2F17-B294-C03A-7548A5D6A6C8}"/>
                  </a:ext>
                </a:extLst>
              </p:cNvPr>
              <p:cNvSpPr/>
              <p:nvPr/>
            </p:nvSpPr>
            <p:spPr>
              <a:xfrm>
                <a:off x="3068200" y="3931600"/>
                <a:ext cx="39225" cy="33500"/>
              </a:xfrm>
              <a:custGeom>
                <a:avLst/>
                <a:gdLst/>
                <a:ahLst/>
                <a:cxnLst/>
                <a:rect l="l" t="t" r="r" b="b"/>
                <a:pathLst>
                  <a:path w="1569" h="1340" extrusionOk="0">
                    <a:moveTo>
                      <a:pt x="901" y="0"/>
                    </a:moveTo>
                    <a:cubicBezTo>
                      <a:pt x="301" y="0"/>
                      <a:pt x="0" y="734"/>
                      <a:pt x="434" y="1134"/>
                    </a:cubicBezTo>
                    <a:cubicBezTo>
                      <a:pt x="565" y="1276"/>
                      <a:pt x="731" y="1339"/>
                      <a:pt x="896" y="1339"/>
                    </a:cubicBezTo>
                    <a:cubicBezTo>
                      <a:pt x="1236" y="1339"/>
                      <a:pt x="1568" y="1071"/>
                      <a:pt x="1568" y="667"/>
                    </a:cubicBezTo>
                    <a:cubicBezTo>
                      <a:pt x="1568" y="300"/>
                      <a:pt x="1268" y="0"/>
                      <a:pt x="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395;p50">
                <a:extLst>
                  <a:ext uri="{FF2B5EF4-FFF2-40B4-BE49-F238E27FC236}">
                    <a16:creationId xmlns:a16="http://schemas.microsoft.com/office/drawing/2014/main" id="{18206DCC-DD2E-2E6E-9EB3-A7CA4D1D4194}"/>
                  </a:ext>
                </a:extLst>
              </p:cNvPr>
              <p:cNvSpPr/>
              <p:nvPr/>
            </p:nvSpPr>
            <p:spPr>
              <a:xfrm>
                <a:off x="2859725" y="4100050"/>
                <a:ext cx="39200" cy="33500"/>
              </a:xfrm>
              <a:custGeom>
                <a:avLst/>
                <a:gdLst/>
                <a:ahLst/>
                <a:cxnLst/>
                <a:rect l="l" t="t" r="r" b="b"/>
                <a:pathLst>
                  <a:path w="1568" h="1340" extrusionOk="0">
                    <a:moveTo>
                      <a:pt x="901" y="0"/>
                    </a:moveTo>
                    <a:cubicBezTo>
                      <a:pt x="300" y="0"/>
                      <a:pt x="0" y="734"/>
                      <a:pt x="434" y="1134"/>
                    </a:cubicBezTo>
                    <a:cubicBezTo>
                      <a:pt x="565" y="1276"/>
                      <a:pt x="731" y="1340"/>
                      <a:pt x="896" y="1340"/>
                    </a:cubicBezTo>
                    <a:cubicBezTo>
                      <a:pt x="1235" y="1340"/>
                      <a:pt x="1568" y="1071"/>
                      <a:pt x="1568" y="667"/>
                    </a:cubicBezTo>
                    <a:cubicBezTo>
                      <a:pt x="1568" y="300"/>
                      <a:pt x="1268" y="0"/>
                      <a:pt x="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396;p50">
                <a:extLst>
                  <a:ext uri="{FF2B5EF4-FFF2-40B4-BE49-F238E27FC236}">
                    <a16:creationId xmlns:a16="http://schemas.microsoft.com/office/drawing/2014/main" id="{4B02F4D4-E6E2-B408-F2FF-6C93AE228802}"/>
                  </a:ext>
                </a:extLst>
              </p:cNvPr>
              <p:cNvSpPr/>
              <p:nvPr/>
            </p:nvSpPr>
            <p:spPr>
              <a:xfrm>
                <a:off x="2963950" y="4100050"/>
                <a:ext cx="39225" cy="33500"/>
              </a:xfrm>
              <a:custGeom>
                <a:avLst/>
                <a:gdLst/>
                <a:ahLst/>
                <a:cxnLst/>
                <a:rect l="l" t="t" r="r" b="b"/>
                <a:pathLst>
                  <a:path w="1569" h="1340" extrusionOk="0">
                    <a:moveTo>
                      <a:pt x="901" y="0"/>
                    </a:moveTo>
                    <a:cubicBezTo>
                      <a:pt x="301" y="0"/>
                      <a:pt x="1" y="734"/>
                      <a:pt x="434" y="1134"/>
                    </a:cubicBezTo>
                    <a:cubicBezTo>
                      <a:pt x="565" y="1276"/>
                      <a:pt x="732" y="1340"/>
                      <a:pt x="897" y="1340"/>
                    </a:cubicBezTo>
                    <a:cubicBezTo>
                      <a:pt x="1236" y="1340"/>
                      <a:pt x="1568" y="1071"/>
                      <a:pt x="1568" y="667"/>
                    </a:cubicBezTo>
                    <a:cubicBezTo>
                      <a:pt x="1568" y="300"/>
                      <a:pt x="1268" y="0"/>
                      <a:pt x="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397;p50">
                <a:extLst>
                  <a:ext uri="{FF2B5EF4-FFF2-40B4-BE49-F238E27FC236}">
                    <a16:creationId xmlns:a16="http://schemas.microsoft.com/office/drawing/2014/main" id="{2A17B705-6AE4-5F50-3B72-707BED17CC65}"/>
                  </a:ext>
                </a:extLst>
              </p:cNvPr>
              <p:cNvSpPr/>
              <p:nvPr/>
            </p:nvSpPr>
            <p:spPr>
              <a:xfrm>
                <a:off x="3068200" y="4100050"/>
                <a:ext cx="39225" cy="33500"/>
              </a:xfrm>
              <a:custGeom>
                <a:avLst/>
                <a:gdLst/>
                <a:ahLst/>
                <a:cxnLst/>
                <a:rect l="l" t="t" r="r" b="b"/>
                <a:pathLst>
                  <a:path w="1569" h="1340" extrusionOk="0">
                    <a:moveTo>
                      <a:pt x="901" y="0"/>
                    </a:moveTo>
                    <a:cubicBezTo>
                      <a:pt x="301" y="0"/>
                      <a:pt x="0" y="734"/>
                      <a:pt x="434" y="1134"/>
                    </a:cubicBezTo>
                    <a:cubicBezTo>
                      <a:pt x="565" y="1276"/>
                      <a:pt x="731" y="1340"/>
                      <a:pt x="896" y="1340"/>
                    </a:cubicBezTo>
                    <a:cubicBezTo>
                      <a:pt x="1236" y="1340"/>
                      <a:pt x="1568" y="1071"/>
                      <a:pt x="1568" y="667"/>
                    </a:cubicBezTo>
                    <a:cubicBezTo>
                      <a:pt x="1568" y="300"/>
                      <a:pt x="1268" y="0"/>
                      <a:pt x="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398;p50">
                <a:extLst>
                  <a:ext uri="{FF2B5EF4-FFF2-40B4-BE49-F238E27FC236}">
                    <a16:creationId xmlns:a16="http://schemas.microsoft.com/office/drawing/2014/main" id="{EA5137AD-6A61-4864-C668-48DEF563454A}"/>
                  </a:ext>
                </a:extLst>
              </p:cNvPr>
              <p:cNvSpPr/>
              <p:nvPr/>
            </p:nvSpPr>
            <p:spPr>
              <a:xfrm>
                <a:off x="2859725" y="4269325"/>
                <a:ext cx="39200" cy="32675"/>
              </a:xfrm>
              <a:custGeom>
                <a:avLst/>
                <a:gdLst/>
                <a:ahLst/>
                <a:cxnLst/>
                <a:rect l="l" t="t" r="r" b="b"/>
                <a:pathLst>
                  <a:path w="1568" h="1307" extrusionOk="0">
                    <a:moveTo>
                      <a:pt x="901" y="1"/>
                    </a:moveTo>
                    <a:cubicBezTo>
                      <a:pt x="300" y="1"/>
                      <a:pt x="0" y="701"/>
                      <a:pt x="434" y="1102"/>
                    </a:cubicBezTo>
                    <a:cubicBezTo>
                      <a:pt x="565" y="1243"/>
                      <a:pt x="731" y="1307"/>
                      <a:pt x="896" y="1307"/>
                    </a:cubicBezTo>
                    <a:cubicBezTo>
                      <a:pt x="1235" y="1307"/>
                      <a:pt x="1568" y="1039"/>
                      <a:pt x="1568" y="635"/>
                    </a:cubicBezTo>
                    <a:cubicBezTo>
                      <a:pt x="1568" y="268"/>
                      <a:pt x="1268" y="1"/>
                      <a:pt x="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399;p50">
                <a:extLst>
                  <a:ext uri="{FF2B5EF4-FFF2-40B4-BE49-F238E27FC236}">
                    <a16:creationId xmlns:a16="http://schemas.microsoft.com/office/drawing/2014/main" id="{3E556E9D-2348-B469-F2A6-E5E53DEEDE75}"/>
                  </a:ext>
                </a:extLst>
              </p:cNvPr>
              <p:cNvSpPr/>
              <p:nvPr/>
            </p:nvSpPr>
            <p:spPr>
              <a:xfrm>
                <a:off x="2963950" y="4269325"/>
                <a:ext cx="39225" cy="32675"/>
              </a:xfrm>
              <a:custGeom>
                <a:avLst/>
                <a:gdLst/>
                <a:ahLst/>
                <a:cxnLst/>
                <a:rect l="l" t="t" r="r" b="b"/>
                <a:pathLst>
                  <a:path w="1569" h="1307" extrusionOk="0">
                    <a:moveTo>
                      <a:pt x="901" y="1"/>
                    </a:moveTo>
                    <a:cubicBezTo>
                      <a:pt x="301" y="1"/>
                      <a:pt x="1" y="701"/>
                      <a:pt x="434" y="1102"/>
                    </a:cubicBezTo>
                    <a:cubicBezTo>
                      <a:pt x="565" y="1243"/>
                      <a:pt x="732" y="1307"/>
                      <a:pt x="897" y="1307"/>
                    </a:cubicBezTo>
                    <a:cubicBezTo>
                      <a:pt x="1236" y="1307"/>
                      <a:pt x="1568" y="1039"/>
                      <a:pt x="1568" y="635"/>
                    </a:cubicBezTo>
                    <a:cubicBezTo>
                      <a:pt x="1568" y="268"/>
                      <a:pt x="1268" y="1"/>
                      <a:pt x="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400;p50">
                <a:extLst>
                  <a:ext uri="{FF2B5EF4-FFF2-40B4-BE49-F238E27FC236}">
                    <a16:creationId xmlns:a16="http://schemas.microsoft.com/office/drawing/2014/main" id="{4862D6A4-F1E7-680B-A4DC-E50143FC7042}"/>
                  </a:ext>
                </a:extLst>
              </p:cNvPr>
              <p:cNvSpPr/>
              <p:nvPr/>
            </p:nvSpPr>
            <p:spPr>
              <a:xfrm>
                <a:off x="3068200" y="4269325"/>
                <a:ext cx="39225" cy="32675"/>
              </a:xfrm>
              <a:custGeom>
                <a:avLst/>
                <a:gdLst/>
                <a:ahLst/>
                <a:cxnLst/>
                <a:rect l="l" t="t" r="r" b="b"/>
                <a:pathLst>
                  <a:path w="1569" h="1307" extrusionOk="0">
                    <a:moveTo>
                      <a:pt x="901" y="1"/>
                    </a:moveTo>
                    <a:cubicBezTo>
                      <a:pt x="301" y="1"/>
                      <a:pt x="0" y="701"/>
                      <a:pt x="434" y="1102"/>
                    </a:cubicBezTo>
                    <a:cubicBezTo>
                      <a:pt x="565" y="1243"/>
                      <a:pt x="731" y="1307"/>
                      <a:pt x="896" y="1307"/>
                    </a:cubicBezTo>
                    <a:cubicBezTo>
                      <a:pt x="1236" y="1307"/>
                      <a:pt x="1568" y="1039"/>
                      <a:pt x="1568" y="635"/>
                    </a:cubicBezTo>
                    <a:cubicBezTo>
                      <a:pt x="1568" y="268"/>
                      <a:pt x="1268" y="1"/>
                      <a:pt x="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401;p50">
                <a:extLst>
                  <a:ext uri="{FF2B5EF4-FFF2-40B4-BE49-F238E27FC236}">
                    <a16:creationId xmlns:a16="http://schemas.microsoft.com/office/drawing/2014/main" id="{A973B811-220E-F8C9-6818-C952C85B49BD}"/>
                  </a:ext>
                </a:extLst>
              </p:cNvPr>
              <p:cNvSpPr/>
              <p:nvPr/>
            </p:nvSpPr>
            <p:spPr>
              <a:xfrm>
                <a:off x="2859725" y="4437775"/>
                <a:ext cx="39200" cy="32975"/>
              </a:xfrm>
              <a:custGeom>
                <a:avLst/>
                <a:gdLst/>
                <a:ahLst/>
                <a:cxnLst/>
                <a:rect l="l" t="t" r="r" b="b"/>
                <a:pathLst>
                  <a:path w="1568" h="1319" extrusionOk="0">
                    <a:moveTo>
                      <a:pt x="901" y="1"/>
                    </a:moveTo>
                    <a:cubicBezTo>
                      <a:pt x="300" y="1"/>
                      <a:pt x="0" y="701"/>
                      <a:pt x="434" y="1135"/>
                    </a:cubicBezTo>
                    <a:cubicBezTo>
                      <a:pt x="560" y="1262"/>
                      <a:pt x="721" y="1318"/>
                      <a:pt x="881" y="1318"/>
                    </a:cubicBezTo>
                    <a:cubicBezTo>
                      <a:pt x="1225" y="1318"/>
                      <a:pt x="1568" y="1056"/>
                      <a:pt x="1568" y="668"/>
                    </a:cubicBezTo>
                    <a:cubicBezTo>
                      <a:pt x="1568" y="301"/>
                      <a:pt x="1268" y="1"/>
                      <a:pt x="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402;p50">
                <a:extLst>
                  <a:ext uri="{FF2B5EF4-FFF2-40B4-BE49-F238E27FC236}">
                    <a16:creationId xmlns:a16="http://schemas.microsoft.com/office/drawing/2014/main" id="{4B0B62E3-4BF7-474E-57CB-0764EB486AD6}"/>
                  </a:ext>
                </a:extLst>
              </p:cNvPr>
              <p:cNvSpPr/>
              <p:nvPr/>
            </p:nvSpPr>
            <p:spPr>
              <a:xfrm>
                <a:off x="2963950" y="4437775"/>
                <a:ext cx="39225" cy="32975"/>
              </a:xfrm>
              <a:custGeom>
                <a:avLst/>
                <a:gdLst/>
                <a:ahLst/>
                <a:cxnLst/>
                <a:rect l="l" t="t" r="r" b="b"/>
                <a:pathLst>
                  <a:path w="1569" h="1319" extrusionOk="0">
                    <a:moveTo>
                      <a:pt x="901" y="1"/>
                    </a:moveTo>
                    <a:cubicBezTo>
                      <a:pt x="301" y="1"/>
                      <a:pt x="1" y="701"/>
                      <a:pt x="434" y="1135"/>
                    </a:cubicBezTo>
                    <a:cubicBezTo>
                      <a:pt x="561" y="1262"/>
                      <a:pt x="721" y="1318"/>
                      <a:pt x="881" y="1318"/>
                    </a:cubicBezTo>
                    <a:cubicBezTo>
                      <a:pt x="1226" y="1318"/>
                      <a:pt x="1568" y="1056"/>
                      <a:pt x="1568" y="668"/>
                    </a:cubicBezTo>
                    <a:cubicBezTo>
                      <a:pt x="1568" y="301"/>
                      <a:pt x="1268" y="1"/>
                      <a:pt x="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403;p50">
                <a:extLst>
                  <a:ext uri="{FF2B5EF4-FFF2-40B4-BE49-F238E27FC236}">
                    <a16:creationId xmlns:a16="http://schemas.microsoft.com/office/drawing/2014/main" id="{DDE4FE07-FC99-279C-A014-F3CDE8F93BAB}"/>
                  </a:ext>
                </a:extLst>
              </p:cNvPr>
              <p:cNvSpPr/>
              <p:nvPr/>
            </p:nvSpPr>
            <p:spPr>
              <a:xfrm>
                <a:off x="3068200" y="4437775"/>
                <a:ext cx="39225" cy="32975"/>
              </a:xfrm>
              <a:custGeom>
                <a:avLst/>
                <a:gdLst/>
                <a:ahLst/>
                <a:cxnLst/>
                <a:rect l="l" t="t" r="r" b="b"/>
                <a:pathLst>
                  <a:path w="1569" h="1319" extrusionOk="0">
                    <a:moveTo>
                      <a:pt x="901" y="1"/>
                    </a:moveTo>
                    <a:cubicBezTo>
                      <a:pt x="301" y="1"/>
                      <a:pt x="0" y="701"/>
                      <a:pt x="434" y="1135"/>
                    </a:cubicBezTo>
                    <a:cubicBezTo>
                      <a:pt x="561" y="1262"/>
                      <a:pt x="721" y="1318"/>
                      <a:pt x="881" y="1318"/>
                    </a:cubicBezTo>
                    <a:cubicBezTo>
                      <a:pt x="1226" y="1318"/>
                      <a:pt x="1568" y="1056"/>
                      <a:pt x="1568" y="668"/>
                    </a:cubicBezTo>
                    <a:cubicBezTo>
                      <a:pt x="1568" y="301"/>
                      <a:pt x="1268" y="1"/>
                      <a:pt x="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404;p50">
                <a:extLst>
                  <a:ext uri="{FF2B5EF4-FFF2-40B4-BE49-F238E27FC236}">
                    <a16:creationId xmlns:a16="http://schemas.microsoft.com/office/drawing/2014/main" id="{177C3E23-09AA-0C02-EA03-AB28EF7BD4E0}"/>
                  </a:ext>
                </a:extLst>
              </p:cNvPr>
              <p:cNvSpPr/>
              <p:nvPr/>
            </p:nvSpPr>
            <p:spPr>
              <a:xfrm>
                <a:off x="2638725" y="1978275"/>
                <a:ext cx="663000" cy="520000"/>
              </a:xfrm>
              <a:custGeom>
                <a:avLst/>
                <a:gdLst/>
                <a:ahLst/>
                <a:cxnLst/>
                <a:rect l="l" t="t" r="r" b="b"/>
                <a:pathLst>
                  <a:path w="26520" h="20800" extrusionOk="0">
                    <a:moveTo>
                      <a:pt x="15225" y="0"/>
                    </a:moveTo>
                    <a:cubicBezTo>
                      <a:pt x="13199" y="0"/>
                      <a:pt x="11609" y="684"/>
                      <a:pt x="11609" y="2312"/>
                    </a:cubicBezTo>
                    <a:cubicBezTo>
                      <a:pt x="9541" y="2913"/>
                      <a:pt x="0" y="11952"/>
                      <a:pt x="4837" y="16622"/>
                    </a:cubicBezTo>
                    <a:cubicBezTo>
                      <a:pt x="7788" y="19452"/>
                      <a:pt x="12966" y="20799"/>
                      <a:pt x="17191" y="20799"/>
                    </a:cubicBezTo>
                    <a:cubicBezTo>
                      <a:pt x="19940" y="20799"/>
                      <a:pt x="22285" y="20229"/>
                      <a:pt x="23350" y="19124"/>
                    </a:cubicBezTo>
                    <a:cubicBezTo>
                      <a:pt x="26052" y="16356"/>
                      <a:pt x="26519" y="9484"/>
                      <a:pt x="23350" y="3646"/>
                    </a:cubicBezTo>
                    <a:cubicBezTo>
                      <a:pt x="22176" y="1497"/>
                      <a:pt x="18223" y="0"/>
                      <a:pt x="15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405;p50">
                <a:extLst>
                  <a:ext uri="{FF2B5EF4-FFF2-40B4-BE49-F238E27FC236}">
                    <a16:creationId xmlns:a16="http://schemas.microsoft.com/office/drawing/2014/main" id="{75DFF133-AC43-EC7F-2191-04819E9A7D70}"/>
                  </a:ext>
                </a:extLst>
              </p:cNvPr>
              <p:cNvSpPr/>
              <p:nvPr/>
            </p:nvSpPr>
            <p:spPr>
              <a:xfrm>
                <a:off x="3150750" y="2603900"/>
                <a:ext cx="423425" cy="440575"/>
              </a:xfrm>
              <a:custGeom>
                <a:avLst/>
                <a:gdLst/>
                <a:ahLst/>
                <a:cxnLst/>
                <a:rect l="l" t="t" r="r" b="b"/>
                <a:pathLst>
                  <a:path w="16937" h="17623" extrusionOk="0">
                    <a:moveTo>
                      <a:pt x="7720" y="13232"/>
                    </a:moveTo>
                    <a:cubicBezTo>
                      <a:pt x="7735" y="13232"/>
                      <a:pt x="7749" y="13234"/>
                      <a:pt x="7763" y="13236"/>
                    </a:cubicBezTo>
                    <a:lnTo>
                      <a:pt x="7763" y="13236"/>
                    </a:lnTo>
                    <a:cubicBezTo>
                      <a:pt x="7705" y="13251"/>
                      <a:pt x="7662" y="13258"/>
                      <a:pt x="7642" y="13258"/>
                    </a:cubicBezTo>
                    <a:cubicBezTo>
                      <a:pt x="7626" y="13258"/>
                      <a:pt x="7624" y="13254"/>
                      <a:pt x="7639" y="13246"/>
                    </a:cubicBezTo>
                    <a:cubicBezTo>
                      <a:pt x="7669" y="13236"/>
                      <a:pt x="7695" y="13232"/>
                      <a:pt x="7720" y="13232"/>
                    </a:cubicBezTo>
                    <a:close/>
                    <a:moveTo>
                      <a:pt x="2545" y="0"/>
                    </a:moveTo>
                    <a:cubicBezTo>
                      <a:pt x="1200" y="0"/>
                      <a:pt x="99" y="1045"/>
                      <a:pt x="34" y="2372"/>
                    </a:cubicBezTo>
                    <a:lnTo>
                      <a:pt x="1" y="2672"/>
                    </a:lnTo>
                    <a:lnTo>
                      <a:pt x="1" y="2939"/>
                    </a:lnTo>
                    <a:lnTo>
                      <a:pt x="1" y="3406"/>
                    </a:lnTo>
                    <a:lnTo>
                      <a:pt x="1" y="4340"/>
                    </a:lnTo>
                    <a:cubicBezTo>
                      <a:pt x="34" y="4940"/>
                      <a:pt x="101" y="5541"/>
                      <a:pt x="167" y="6174"/>
                    </a:cubicBezTo>
                    <a:cubicBezTo>
                      <a:pt x="301" y="7375"/>
                      <a:pt x="568" y="8576"/>
                      <a:pt x="935" y="9744"/>
                    </a:cubicBezTo>
                    <a:cubicBezTo>
                      <a:pt x="1135" y="10311"/>
                      <a:pt x="1302" y="10911"/>
                      <a:pt x="1568" y="11478"/>
                    </a:cubicBezTo>
                    <a:cubicBezTo>
                      <a:pt x="1835" y="12045"/>
                      <a:pt x="2102" y="12612"/>
                      <a:pt x="2402" y="13146"/>
                    </a:cubicBezTo>
                    <a:cubicBezTo>
                      <a:pt x="2703" y="13680"/>
                      <a:pt x="3036" y="14214"/>
                      <a:pt x="3403" y="14714"/>
                    </a:cubicBezTo>
                    <a:cubicBezTo>
                      <a:pt x="3570" y="14981"/>
                      <a:pt x="3770" y="15248"/>
                      <a:pt x="3937" y="15481"/>
                    </a:cubicBezTo>
                    <a:cubicBezTo>
                      <a:pt x="4037" y="15615"/>
                      <a:pt x="4137" y="15715"/>
                      <a:pt x="4237" y="15848"/>
                    </a:cubicBezTo>
                    <a:lnTo>
                      <a:pt x="4571" y="16215"/>
                    </a:lnTo>
                    <a:cubicBezTo>
                      <a:pt x="4971" y="16682"/>
                      <a:pt x="5438" y="17049"/>
                      <a:pt x="6005" y="17282"/>
                    </a:cubicBezTo>
                    <a:cubicBezTo>
                      <a:pt x="6502" y="17516"/>
                      <a:pt x="7051" y="17622"/>
                      <a:pt x="7606" y="17622"/>
                    </a:cubicBezTo>
                    <a:cubicBezTo>
                      <a:pt x="7684" y="17622"/>
                      <a:pt x="7762" y="17620"/>
                      <a:pt x="7840" y="17616"/>
                    </a:cubicBezTo>
                    <a:cubicBezTo>
                      <a:pt x="8740" y="17516"/>
                      <a:pt x="9608" y="17182"/>
                      <a:pt x="10341" y="16649"/>
                    </a:cubicBezTo>
                    <a:cubicBezTo>
                      <a:pt x="10908" y="16248"/>
                      <a:pt x="11409" y="15815"/>
                      <a:pt x="11876" y="15348"/>
                    </a:cubicBezTo>
                    <a:cubicBezTo>
                      <a:pt x="12276" y="14914"/>
                      <a:pt x="12676" y="14447"/>
                      <a:pt x="13077" y="13980"/>
                    </a:cubicBezTo>
                    <a:cubicBezTo>
                      <a:pt x="13777" y="13079"/>
                      <a:pt x="14411" y="12112"/>
                      <a:pt x="15011" y="11111"/>
                    </a:cubicBezTo>
                    <a:cubicBezTo>
                      <a:pt x="15578" y="10144"/>
                      <a:pt x="16112" y="9143"/>
                      <a:pt x="16579" y="8109"/>
                    </a:cubicBezTo>
                    <a:cubicBezTo>
                      <a:pt x="16937" y="7180"/>
                      <a:pt x="16204" y="6386"/>
                      <a:pt x="15404" y="6386"/>
                    </a:cubicBezTo>
                    <a:cubicBezTo>
                      <a:pt x="15084" y="6386"/>
                      <a:pt x="14754" y="6513"/>
                      <a:pt x="14478" y="6808"/>
                    </a:cubicBezTo>
                    <a:lnTo>
                      <a:pt x="14478" y="6842"/>
                    </a:lnTo>
                    <a:cubicBezTo>
                      <a:pt x="13177" y="8443"/>
                      <a:pt x="11776" y="10011"/>
                      <a:pt x="10308" y="11445"/>
                    </a:cubicBezTo>
                    <a:cubicBezTo>
                      <a:pt x="9674" y="12079"/>
                      <a:pt x="8940" y="12646"/>
                      <a:pt x="8173" y="13079"/>
                    </a:cubicBezTo>
                    <a:cubicBezTo>
                      <a:pt x="8099" y="13116"/>
                      <a:pt x="8028" y="13147"/>
                      <a:pt x="7964" y="13171"/>
                    </a:cubicBezTo>
                    <a:lnTo>
                      <a:pt x="7964" y="13171"/>
                    </a:lnTo>
                    <a:lnTo>
                      <a:pt x="7906" y="13079"/>
                    </a:lnTo>
                    <a:cubicBezTo>
                      <a:pt x="7840" y="12979"/>
                      <a:pt x="7773" y="12879"/>
                      <a:pt x="7706" y="12779"/>
                    </a:cubicBezTo>
                    <a:cubicBezTo>
                      <a:pt x="7573" y="12579"/>
                      <a:pt x="7439" y="12412"/>
                      <a:pt x="7339" y="12212"/>
                    </a:cubicBezTo>
                    <a:cubicBezTo>
                      <a:pt x="7106" y="11812"/>
                      <a:pt x="6906" y="11378"/>
                      <a:pt x="6705" y="10978"/>
                    </a:cubicBezTo>
                    <a:cubicBezTo>
                      <a:pt x="6305" y="10111"/>
                      <a:pt x="5972" y="9243"/>
                      <a:pt x="5738" y="8343"/>
                    </a:cubicBezTo>
                    <a:cubicBezTo>
                      <a:pt x="5505" y="7409"/>
                      <a:pt x="5338" y="6475"/>
                      <a:pt x="5204" y="5541"/>
                    </a:cubicBezTo>
                    <a:cubicBezTo>
                      <a:pt x="5171" y="5074"/>
                      <a:pt x="5104" y="4607"/>
                      <a:pt x="5104" y="4140"/>
                    </a:cubicBezTo>
                    <a:lnTo>
                      <a:pt x="5104" y="3439"/>
                    </a:lnTo>
                    <a:lnTo>
                      <a:pt x="5104" y="2839"/>
                    </a:lnTo>
                    <a:lnTo>
                      <a:pt x="5038" y="2639"/>
                    </a:lnTo>
                    <a:cubicBezTo>
                      <a:pt x="5104" y="1238"/>
                      <a:pt x="4037" y="70"/>
                      <a:pt x="2669" y="3"/>
                    </a:cubicBezTo>
                    <a:cubicBezTo>
                      <a:pt x="2628" y="1"/>
                      <a:pt x="2586" y="0"/>
                      <a:pt x="2545" y="0"/>
                    </a:cubicBezTo>
                    <a:close/>
                  </a:path>
                </a:pathLst>
              </a:custGeom>
              <a:solidFill>
                <a:srgbClr val="7242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406;p50">
                <a:extLst>
                  <a:ext uri="{FF2B5EF4-FFF2-40B4-BE49-F238E27FC236}">
                    <a16:creationId xmlns:a16="http://schemas.microsoft.com/office/drawing/2014/main" id="{62C76B23-A8F5-7E1E-9E5A-598A4EA2BCC3}"/>
                  </a:ext>
                </a:extLst>
              </p:cNvPr>
              <p:cNvSpPr/>
              <p:nvPr/>
            </p:nvSpPr>
            <p:spPr>
              <a:xfrm>
                <a:off x="3505175" y="2727175"/>
                <a:ext cx="189325" cy="106475"/>
              </a:xfrm>
              <a:custGeom>
                <a:avLst/>
                <a:gdLst/>
                <a:ahLst/>
                <a:cxnLst/>
                <a:rect l="l" t="t" r="r" b="b"/>
                <a:pathLst>
                  <a:path w="7573" h="4259" extrusionOk="0">
                    <a:moveTo>
                      <a:pt x="4992" y="1"/>
                    </a:moveTo>
                    <a:cubicBezTo>
                      <a:pt x="4687" y="1"/>
                      <a:pt x="4387" y="59"/>
                      <a:pt x="4103" y="176"/>
                    </a:cubicBezTo>
                    <a:lnTo>
                      <a:pt x="834" y="1544"/>
                    </a:lnTo>
                    <a:lnTo>
                      <a:pt x="0" y="3078"/>
                    </a:lnTo>
                    <a:cubicBezTo>
                      <a:pt x="596" y="4021"/>
                      <a:pt x="1412" y="4258"/>
                      <a:pt x="2084" y="4258"/>
                    </a:cubicBezTo>
                    <a:cubicBezTo>
                      <a:pt x="2768" y="4258"/>
                      <a:pt x="3303" y="4012"/>
                      <a:pt x="3303" y="4012"/>
                    </a:cubicBezTo>
                    <a:lnTo>
                      <a:pt x="5338" y="4146"/>
                    </a:lnTo>
                    <a:cubicBezTo>
                      <a:pt x="5367" y="4148"/>
                      <a:pt x="5396" y="4149"/>
                      <a:pt x="5424" y="4149"/>
                    </a:cubicBezTo>
                    <a:cubicBezTo>
                      <a:pt x="5790" y="4149"/>
                      <a:pt x="6119" y="3955"/>
                      <a:pt x="6305" y="3645"/>
                    </a:cubicBezTo>
                    <a:lnTo>
                      <a:pt x="7272" y="1977"/>
                    </a:lnTo>
                    <a:cubicBezTo>
                      <a:pt x="7573" y="1444"/>
                      <a:pt x="7339" y="743"/>
                      <a:pt x="6772" y="510"/>
                    </a:cubicBezTo>
                    <a:lnTo>
                      <a:pt x="5905" y="176"/>
                    </a:lnTo>
                    <a:cubicBezTo>
                      <a:pt x="5604" y="59"/>
                      <a:pt x="5296" y="1"/>
                      <a:pt x="4992" y="1"/>
                    </a:cubicBezTo>
                    <a:close/>
                  </a:path>
                </a:pathLst>
              </a:custGeom>
              <a:solidFill>
                <a:srgbClr val="7242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407;p50">
                <a:extLst>
                  <a:ext uri="{FF2B5EF4-FFF2-40B4-BE49-F238E27FC236}">
                    <a16:creationId xmlns:a16="http://schemas.microsoft.com/office/drawing/2014/main" id="{33F7B285-B258-14CE-B566-99C89E084E06}"/>
                  </a:ext>
                </a:extLst>
              </p:cNvPr>
              <p:cNvSpPr/>
              <p:nvPr/>
            </p:nvSpPr>
            <p:spPr>
              <a:xfrm>
                <a:off x="3081550" y="2557175"/>
                <a:ext cx="233525" cy="286150"/>
              </a:xfrm>
              <a:custGeom>
                <a:avLst/>
                <a:gdLst/>
                <a:ahLst/>
                <a:cxnLst/>
                <a:rect l="l" t="t" r="r" b="b"/>
                <a:pathLst>
                  <a:path w="9341" h="11446" extrusionOk="0">
                    <a:moveTo>
                      <a:pt x="4487" y="1"/>
                    </a:moveTo>
                    <a:cubicBezTo>
                      <a:pt x="3213" y="1"/>
                      <a:pt x="2241" y="997"/>
                      <a:pt x="1301" y="2406"/>
                    </a:cubicBezTo>
                    <a:cubicBezTo>
                      <a:pt x="0" y="4307"/>
                      <a:pt x="2769" y="11446"/>
                      <a:pt x="2769" y="11446"/>
                    </a:cubicBezTo>
                    <a:lnTo>
                      <a:pt x="9340" y="8110"/>
                    </a:lnTo>
                    <a:cubicBezTo>
                      <a:pt x="9340" y="8110"/>
                      <a:pt x="7772" y="1505"/>
                      <a:pt x="6271" y="571"/>
                    </a:cubicBezTo>
                    <a:cubicBezTo>
                      <a:pt x="5610" y="177"/>
                      <a:pt x="5022" y="1"/>
                      <a:pt x="4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408;p50">
                <a:extLst>
                  <a:ext uri="{FF2B5EF4-FFF2-40B4-BE49-F238E27FC236}">
                    <a16:creationId xmlns:a16="http://schemas.microsoft.com/office/drawing/2014/main" id="{7DD03126-4363-8D6B-FC4B-460C4939CC69}"/>
                  </a:ext>
                </a:extLst>
              </p:cNvPr>
              <p:cNvSpPr/>
              <p:nvPr/>
            </p:nvSpPr>
            <p:spPr>
              <a:xfrm>
                <a:off x="3105725" y="2638825"/>
                <a:ext cx="171800" cy="204500"/>
              </a:xfrm>
              <a:custGeom>
                <a:avLst/>
                <a:gdLst/>
                <a:ahLst/>
                <a:cxnLst/>
                <a:rect l="l" t="t" r="r" b="b"/>
                <a:pathLst>
                  <a:path w="6872" h="8180" extrusionOk="0">
                    <a:moveTo>
                      <a:pt x="3147" y="0"/>
                    </a:moveTo>
                    <a:cubicBezTo>
                      <a:pt x="1958" y="0"/>
                      <a:pt x="754" y="454"/>
                      <a:pt x="0" y="1208"/>
                    </a:cubicBezTo>
                    <a:cubicBezTo>
                      <a:pt x="167" y="4010"/>
                      <a:pt x="1802" y="8180"/>
                      <a:pt x="1802" y="8180"/>
                    </a:cubicBezTo>
                    <a:lnTo>
                      <a:pt x="6538" y="5778"/>
                    </a:lnTo>
                    <a:cubicBezTo>
                      <a:pt x="6839" y="4644"/>
                      <a:pt x="6872" y="3443"/>
                      <a:pt x="6572" y="2276"/>
                    </a:cubicBezTo>
                    <a:cubicBezTo>
                      <a:pt x="6005" y="667"/>
                      <a:pt x="4587" y="0"/>
                      <a:pt x="3147" y="0"/>
                    </a:cubicBezTo>
                    <a:close/>
                  </a:path>
                </a:pathLst>
              </a:custGeom>
              <a:solidFill>
                <a:srgbClr val="AAF6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09;p50">
                <a:extLst>
                  <a:ext uri="{FF2B5EF4-FFF2-40B4-BE49-F238E27FC236}">
                    <a16:creationId xmlns:a16="http://schemas.microsoft.com/office/drawing/2014/main" id="{7D8C016A-5807-0225-968D-FEAF739BD573}"/>
                  </a:ext>
                </a:extLst>
              </p:cNvPr>
              <p:cNvSpPr/>
              <p:nvPr/>
            </p:nvSpPr>
            <p:spPr>
              <a:xfrm>
                <a:off x="2717100" y="2501300"/>
                <a:ext cx="551275" cy="673950"/>
              </a:xfrm>
              <a:custGeom>
                <a:avLst/>
                <a:gdLst/>
                <a:ahLst/>
                <a:cxnLst/>
                <a:rect l="l" t="t" r="r" b="b"/>
                <a:pathLst>
                  <a:path w="22051" h="26958" extrusionOk="0">
                    <a:moveTo>
                      <a:pt x="7919" y="0"/>
                    </a:moveTo>
                    <a:cubicBezTo>
                      <a:pt x="7704" y="0"/>
                      <a:pt x="7488" y="2"/>
                      <a:pt x="7273" y="4"/>
                    </a:cubicBezTo>
                    <a:cubicBezTo>
                      <a:pt x="4838" y="4"/>
                      <a:pt x="2403" y="171"/>
                      <a:pt x="1" y="538"/>
                    </a:cubicBezTo>
                    <a:cubicBezTo>
                      <a:pt x="1635" y="14348"/>
                      <a:pt x="435" y="16316"/>
                      <a:pt x="1269" y="22587"/>
                    </a:cubicBezTo>
                    <a:cubicBezTo>
                      <a:pt x="1335" y="23355"/>
                      <a:pt x="101" y="24889"/>
                      <a:pt x="1502" y="26056"/>
                    </a:cubicBezTo>
                    <a:lnTo>
                      <a:pt x="17947" y="26957"/>
                    </a:lnTo>
                    <a:cubicBezTo>
                      <a:pt x="20249" y="25489"/>
                      <a:pt x="18147" y="24689"/>
                      <a:pt x="18748" y="23188"/>
                    </a:cubicBezTo>
                    <a:cubicBezTo>
                      <a:pt x="20782" y="17951"/>
                      <a:pt x="21683" y="9244"/>
                      <a:pt x="21917" y="5909"/>
                    </a:cubicBezTo>
                    <a:cubicBezTo>
                      <a:pt x="22050" y="3607"/>
                      <a:pt x="20516" y="1572"/>
                      <a:pt x="18281" y="1072"/>
                    </a:cubicBezTo>
                    <a:cubicBezTo>
                      <a:pt x="17213" y="872"/>
                      <a:pt x="16079" y="638"/>
                      <a:pt x="14978" y="471"/>
                    </a:cubicBezTo>
                    <a:cubicBezTo>
                      <a:pt x="12625" y="166"/>
                      <a:pt x="10272" y="0"/>
                      <a:pt x="79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410;p50">
                <a:extLst>
                  <a:ext uri="{FF2B5EF4-FFF2-40B4-BE49-F238E27FC236}">
                    <a16:creationId xmlns:a16="http://schemas.microsoft.com/office/drawing/2014/main" id="{1789E45A-C77F-A1BB-1025-4D3304E94871}"/>
                  </a:ext>
                </a:extLst>
              </p:cNvPr>
              <p:cNvSpPr/>
              <p:nvPr/>
            </p:nvSpPr>
            <p:spPr>
              <a:xfrm>
                <a:off x="2733800" y="2680700"/>
                <a:ext cx="69225" cy="225175"/>
              </a:xfrm>
              <a:custGeom>
                <a:avLst/>
                <a:gdLst/>
                <a:ahLst/>
                <a:cxnLst/>
                <a:rect l="l" t="t" r="r" b="b"/>
                <a:pathLst>
                  <a:path w="2769" h="9007" extrusionOk="0">
                    <a:moveTo>
                      <a:pt x="0" y="0"/>
                    </a:moveTo>
                    <a:lnTo>
                      <a:pt x="0" y="0"/>
                    </a:lnTo>
                    <a:cubicBezTo>
                      <a:pt x="300" y="4137"/>
                      <a:pt x="267" y="6738"/>
                      <a:pt x="267" y="9007"/>
                    </a:cubicBezTo>
                    <a:cubicBezTo>
                      <a:pt x="934" y="7839"/>
                      <a:pt x="2769" y="4437"/>
                      <a:pt x="2068" y="2669"/>
                    </a:cubicBezTo>
                    <a:cubicBezTo>
                      <a:pt x="1635" y="1601"/>
                      <a:pt x="901" y="667"/>
                      <a:pt x="0" y="0"/>
                    </a:cubicBezTo>
                    <a:close/>
                  </a:path>
                </a:pathLst>
              </a:custGeom>
              <a:solidFill>
                <a:srgbClr val="AAF6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411;p50">
                <a:extLst>
                  <a:ext uri="{FF2B5EF4-FFF2-40B4-BE49-F238E27FC236}">
                    <a16:creationId xmlns:a16="http://schemas.microsoft.com/office/drawing/2014/main" id="{FDD6651A-C8EC-A98F-5730-B041A19C2627}"/>
                  </a:ext>
                </a:extLst>
              </p:cNvPr>
              <p:cNvSpPr/>
              <p:nvPr/>
            </p:nvSpPr>
            <p:spPr>
              <a:xfrm>
                <a:off x="2848875" y="2500225"/>
                <a:ext cx="212675" cy="212175"/>
              </a:xfrm>
              <a:custGeom>
                <a:avLst/>
                <a:gdLst/>
                <a:ahLst/>
                <a:cxnLst/>
                <a:rect l="l" t="t" r="r" b="b"/>
                <a:pathLst>
                  <a:path w="8507" h="8487" extrusionOk="0">
                    <a:moveTo>
                      <a:pt x="2393" y="1"/>
                    </a:moveTo>
                    <a:cubicBezTo>
                      <a:pt x="2255" y="1"/>
                      <a:pt x="2124" y="16"/>
                      <a:pt x="2002" y="47"/>
                    </a:cubicBezTo>
                    <a:cubicBezTo>
                      <a:pt x="0" y="2282"/>
                      <a:pt x="2902" y="6552"/>
                      <a:pt x="5438" y="8487"/>
                    </a:cubicBezTo>
                    <a:cubicBezTo>
                      <a:pt x="5704" y="6052"/>
                      <a:pt x="8506" y="3750"/>
                      <a:pt x="8506" y="3750"/>
                    </a:cubicBezTo>
                    <a:cubicBezTo>
                      <a:pt x="8506" y="3750"/>
                      <a:pt x="4580" y="1"/>
                      <a:pt x="2393" y="1"/>
                    </a:cubicBezTo>
                    <a:close/>
                  </a:path>
                </a:pathLst>
              </a:custGeom>
              <a:solidFill>
                <a:srgbClr val="AAF6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412;p50">
                <a:extLst>
                  <a:ext uri="{FF2B5EF4-FFF2-40B4-BE49-F238E27FC236}">
                    <a16:creationId xmlns:a16="http://schemas.microsoft.com/office/drawing/2014/main" id="{F5833AEE-A3C7-53CB-1762-5AEE2B1D0A9A}"/>
                  </a:ext>
                </a:extLst>
              </p:cNvPr>
              <p:cNvSpPr/>
              <p:nvPr/>
            </p:nvSpPr>
            <p:spPr>
              <a:xfrm>
                <a:off x="3041450" y="2511275"/>
                <a:ext cx="118500" cy="201125"/>
              </a:xfrm>
              <a:custGeom>
                <a:avLst/>
                <a:gdLst/>
                <a:ahLst/>
                <a:cxnLst/>
                <a:rect l="l" t="t" r="r" b="b"/>
                <a:pathLst>
                  <a:path w="4740" h="8045" extrusionOk="0">
                    <a:moveTo>
                      <a:pt x="1665" y="0"/>
                    </a:moveTo>
                    <a:cubicBezTo>
                      <a:pt x="0" y="0"/>
                      <a:pt x="1137" y="4009"/>
                      <a:pt x="1137" y="4009"/>
                    </a:cubicBezTo>
                    <a:cubicBezTo>
                      <a:pt x="1137" y="4009"/>
                      <a:pt x="3305" y="5877"/>
                      <a:pt x="3339" y="8045"/>
                    </a:cubicBezTo>
                    <a:cubicBezTo>
                      <a:pt x="4740" y="6143"/>
                      <a:pt x="4740" y="1473"/>
                      <a:pt x="1971" y="39"/>
                    </a:cubicBezTo>
                    <a:cubicBezTo>
                      <a:pt x="1860" y="13"/>
                      <a:pt x="1758" y="0"/>
                      <a:pt x="1665" y="0"/>
                    </a:cubicBezTo>
                    <a:close/>
                  </a:path>
                </a:pathLst>
              </a:custGeom>
              <a:solidFill>
                <a:srgbClr val="AAF6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413;p50">
                <a:extLst>
                  <a:ext uri="{FF2B5EF4-FFF2-40B4-BE49-F238E27FC236}">
                    <a16:creationId xmlns:a16="http://schemas.microsoft.com/office/drawing/2014/main" id="{1AC469C7-C9E7-B374-CBCB-14117294B2F0}"/>
                  </a:ext>
                </a:extLst>
              </p:cNvPr>
              <p:cNvSpPr/>
              <p:nvPr/>
            </p:nvSpPr>
            <p:spPr>
              <a:xfrm>
                <a:off x="3436800" y="3829025"/>
                <a:ext cx="218500" cy="262700"/>
              </a:xfrm>
              <a:custGeom>
                <a:avLst/>
                <a:gdLst/>
                <a:ahLst/>
                <a:cxnLst/>
                <a:rect l="l" t="t" r="r" b="b"/>
                <a:pathLst>
                  <a:path w="8740" h="10508" extrusionOk="0">
                    <a:moveTo>
                      <a:pt x="5171" y="0"/>
                    </a:moveTo>
                    <a:lnTo>
                      <a:pt x="0" y="8640"/>
                    </a:lnTo>
                    <a:lnTo>
                      <a:pt x="3569" y="10508"/>
                    </a:lnTo>
                    <a:lnTo>
                      <a:pt x="8740" y="1868"/>
                    </a:lnTo>
                    <a:lnTo>
                      <a:pt x="5171"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414;p50">
                <a:extLst>
                  <a:ext uri="{FF2B5EF4-FFF2-40B4-BE49-F238E27FC236}">
                    <a16:creationId xmlns:a16="http://schemas.microsoft.com/office/drawing/2014/main" id="{5DBD8D29-F7D6-91B1-E3C9-86831530EC36}"/>
                  </a:ext>
                </a:extLst>
              </p:cNvPr>
              <p:cNvSpPr/>
              <p:nvPr/>
            </p:nvSpPr>
            <p:spPr>
              <a:xfrm>
                <a:off x="3373425" y="3958475"/>
                <a:ext cx="169300" cy="306100"/>
              </a:xfrm>
              <a:custGeom>
                <a:avLst/>
                <a:gdLst/>
                <a:ahLst/>
                <a:cxnLst/>
                <a:rect l="l" t="t" r="r" b="b"/>
                <a:pathLst>
                  <a:path w="6772" h="12244" extrusionOk="0">
                    <a:moveTo>
                      <a:pt x="4264" y="0"/>
                    </a:moveTo>
                    <a:cubicBezTo>
                      <a:pt x="4223" y="0"/>
                      <a:pt x="4179" y="9"/>
                      <a:pt x="4136" y="26"/>
                    </a:cubicBezTo>
                    <a:lnTo>
                      <a:pt x="567" y="1193"/>
                    </a:lnTo>
                    <a:cubicBezTo>
                      <a:pt x="167" y="1327"/>
                      <a:pt x="0" y="1760"/>
                      <a:pt x="200" y="2127"/>
                    </a:cubicBezTo>
                    <a:cubicBezTo>
                      <a:pt x="934" y="3595"/>
                      <a:pt x="1401" y="4262"/>
                      <a:pt x="2302" y="6097"/>
                    </a:cubicBezTo>
                    <a:cubicBezTo>
                      <a:pt x="2869" y="7231"/>
                      <a:pt x="3636" y="9733"/>
                      <a:pt x="4403" y="11301"/>
                    </a:cubicBezTo>
                    <a:cubicBezTo>
                      <a:pt x="4757" y="11993"/>
                      <a:pt x="5267" y="12243"/>
                      <a:pt x="5708" y="12243"/>
                    </a:cubicBezTo>
                    <a:cubicBezTo>
                      <a:pt x="6267" y="12243"/>
                      <a:pt x="6716" y="11844"/>
                      <a:pt x="6605" y="11434"/>
                    </a:cubicBezTo>
                    <a:cubicBezTo>
                      <a:pt x="5771" y="8198"/>
                      <a:pt x="6371" y="6531"/>
                      <a:pt x="6705" y="5130"/>
                    </a:cubicBezTo>
                    <a:cubicBezTo>
                      <a:pt x="6772" y="4896"/>
                      <a:pt x="6738" y="4629"/>
                      <a:pt x="6638" y="4396"/>
                    </a:cubicBezTo>
                    <a:lnTo>
                      <a:pt x="4537" y="193"/>
                    </a:lnTo>
                    <a:cubicBezTo>
                      <a:pt x="4487" y="69"/>
                      <a:pt x="4383" y="0"/>
                      <a:pt x="4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415;p50">
                <a:extLst>
                  <a:ext uri="{FF2B5EF4-FFF2-40B4-BE49-F238E27FC236}">
                    <a16:creationId xmlns:a16="http://schemas.microsoft.com/office/drawing/2014/main" id="{5A894348-277D-6F71-29F6-2ABEE5A4B6CE}"/>
                  </a:ext>
                </a:extLst>
              </p:cNvPr>
              <p:cNvSpPr/>
              <p:nvPr/>
            </p:nvSpPr>
            <p:spPr>
              <a:xfrm>
                <a:off x="3496000" y="3829025"/>
                <a:ext cx="159300" cy="175975"/>
              </a:xfrm>
              <a:custGeom>
                <a:avLst/>
                <a:gdLst/>
                <a:ahLst/>
                <a:cxnLst/>
                <a:rect l="l" t="t" r="r" b="b"/>
                <a:pathLst>
                  <a:path w="6372" h="7039" extrusionOk="0">
                    <a:moveTo>
                      <a:pt x="2803" y="0"/>
                    </a:moveTo>
                    <a:lnTo>
                      <a:pt x="1" y="4704"/>
                    </a:lnTo>
                    <a:lnTo>
                      <a:pt x="3303" y="7039"/>
                    </a:lnTo>
                    <a:lnTo>
                      <a:pt x="6372" y="1868"/>
                    </a:lnTo>
                    <a:lnTo>
                      <a:pt x="280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416;p50">
                <a:extLst>
                  <a:ext uri="{FF2B5EF4-FFF2-40B4-BE49-F238E27FC236}">
                    <a16:creationId xmlns:a16="http://schemas.microsoft.com/office/drawing/2014/main" id="{37F668E9-C83F-C218-501D-A201DF839468}"/>
                  </a:ext>
                </a:extLst>
              </p:cNvPr>
              <p:cNvSpPr/>
              <p:nvPr/>
            </p:nvSpPr>
            <p:spPr>
              <a:xfrm>
                <a:off x="2888075" y="3153375"/>
                <a:ext cx="1007400" cy="813275"/>
              </a:xfrm>
              <a:custGeom>
                <a:avLst/>
                <a:gdLst/>
                <a:ahLst/>
                <a:cxnLst/>
                <a:rect l="l" t="t" r="r" b="b"/>
                <a:pathLst>
                  <a:path w="40296" h="32531" extrusionOk="0">
                    <a:moveTo>
                      <a:pt x="20968" y="1"/>
                    </a:moveTo>
                    <a:cubicBezTo>
                      <a:pt x="14580" y="1"/>
                      <a:pt x="8606" y="841"/>
                      <a:pt x="8606" y="841"/>
                    </a:cubicBezTo>
                    <a:lnTo>
                      <a:pt x="1168" y="2208"/>
                    </a:lnTo>
                    <a:cubicBezTo>
                      <a:pt x="467" y="2409"/>
                      <a:pt x="0" y="3076"/>
                      <a:pt x="67" y="3776"/>
                    </a:cubicBezTo>
                    <a:cubicBezTo>
                      <a:pt x="97" y="11607"/>
                      <a:pt x="4894" y="13633"/>
                      <a:pt x="10569" y="13633"/>
                    </a:cubicBezTo>
                    <a:cubicBezTo>
                      <a:pt x="16653" y="13633"/>
                      <a:pt x="23747" y="11304"/>
                      <a:pt x="27058" y="11304"/>
                    </a:cubicBezTo>
                    <a:cubicBezTo>
                      <a:pt x="27459" y="11304"/>
                      <a:pt x="27805" y="11338"/>
                      <a:pt x="28087" y="11415"/>
                    </a:cubicBezTo>
                    <a:cubicBezTo>
                      <a:pt x="29922" y="18320"/>
                      <a:pt x="24751" y="29862"/>
                      <a:pt x="24751" y="29862"/>
                    </a:cubicBezTo>
                    <a:lnTo>
                      <a:pt x="29655" y="32530"/>
                    </a:lnTo>
                    <a:cubicBezTo>
                      <a:pt x="29655" y="32530"/>
                      <a:pt x="40296" y="18687"/>
                      <a:pt x="36026" y="4744"/>
                    </a:cubicBezTo>
                    <a:cubicBezTo>
                      <a:pt x="34863" y="930"/>
                      <a:pt x="27687" y="1"/>
                      <a:pt x="20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417;p50">
                <a:extLst>
                  <a:ext uri="{FF2B5EF4-FFF2-40B4-BE49-F238E27FC236}">
                    <a16:creationId xmlns:a16="http://schemas.microsoft.com/office/drawing/2014/main" id="{32AC6C5F-101A-8477-9206-8DB1C68BF082}"/>
                  </a:ext>
                </a:extLst>
              </p:cNvPr>
              <p:cNvSpPr/>
              <p:nvPr/>
            </p:nvSpPr>
            <p:spPr>
              <a:xfrm>
                <a:off x="3529500" y="4078975"/>
                <a:ext cx="40750" cy="46100"/>
              </a:xfrm>
              <a:custGeom>
                <a:avLst/>
                <a:gdLst/>
                <a:ahLst/>
                <a:cxnLst/>
                <a:rect l="l" t="t" r="r" b="b"/>
                <a:pathLst>
                  <a:path w="1630" h="1844" extrusionOk="0">
                    <a:moveTo>
                      <a:pt x="262" y="310"/>
                    </a:moveTo>
                    <a:lnTo>
                      <a:pt x="262" y="310"/>
                    </a:lnTo>
                    <a:cubicBezTo>
                      <a:pt x="762" y="643"/>
                      <a:pt x="1429" y="1143"/>
                      <a:pt x="1429" y="1410"/>
                    </a:cubicBezTo>
                    <a:cubicBezTo>
                      <a:pt x="1429" y="1477"/>
                      <a:pt x="1396" y="1510"/>
                      <a:pt x="1362" y="1544"/>
                    </a:cubicBezTo>
                    <a:cubicBezTo>
                      <a:pt x="1298" y="1608"/>
                      <a:pt x="1219" y="1645"/>
                      <a:pt x="1136" y="1645"/>
                    </a:cubicBezTo>
                    <a:cubicBezTo>
                      <a:pt x="1090" y="1645"/>
                      <a:pt x="1043" y="1634"/>
                      <a:pt x="996" y="1610"/>
                    </a:cubicBezTo>
                    <a:cubicBezTo>
                      <a:pt x="729" y="1510"/>
                      <a:pt x="462" y="1043"/>
                      <a:pt x="262" y="310"/>
                    </a:cubicBezTo>
                    <a:close/>
                    <a:moveTo>
                      <a:pt x="124" y="1"/>
                    </a:moveTo>
                    <a:cubicBezTo>
                      <a:pt x="64" y="1"/>
                      <a:pt x="1" y="60"/>
                      <a:pt x="28" y="143"/>
                    </a:cubicBezTo>
                    <a:cubicBezTo>
                      <a:pt x="128" y="643"/>
                      <a:pt x="395" y="1544"/>
                      <a:pt x="862" y="1777"/>
                    </a:cubicBezTo>
                    <a:lnTo>
                      <a:pt x="929" y="1811"/>
                    </a:lnTo>
                    <a:cubicBezTo>
                      <a:pt x="984" y="1833"/>
                      <a:pt x="1044" y="1844"/>
                      <a:pt x="1104" y="1844"/>
                    </a:cubicBezTo>
                    <a:cubicBezTo>
                      <a:pt x="1225" y="1844"/>
                      <a:pt x="1351" y="1799"/>
                      <a:pt x="1463" y="1711"/>
                    </a:cubicBezTo>
                    <a:cubicBezTo>
                      <a:pt x="1563" y="1644"/>
                      <a:pt x="1629" y="1544"/>
                      <a:pt x="1629" y="1410"/>
                    </a:cubicBezTo>
                    <a:cubicBezTo>
                      <a:pt x="1629" y="877"/>
                      <a:pt x="295" y="109"/>
                      <a:pt x="162" y="9"/>
                    </a:cubicBezTo>
                    <a:cubicBezTo>
                      <a:pt x="150" y="3"/>
                      <a:pt x="137" y="1"/>
                      <a:pt x="124"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418;p50">
                <a:extLst>
                  <a:ext uri="{FF2B5EF4-FFF2-40B4-BE49-F238E27FC236}">
                    <a16:creationId xmlns:a16="http://schemas.microsoft.com/office/drawing/2014/main" id="{E3F4B67E-3378-1A9F-FA60-5B437038181B}"/>
                  </a:ext>
                </a:extLst>
              </p:cNvPr>
              <p:cNvSpPr/>
              <p:nvPr/>
            </p:nvSpPr>
            <p:spPr>
              <a:xfrm>
                <a:off x="3529350" y="4070225"/>
                <a:ext cx="53400" cy="22650"/>
              </a:xfrm>
              <a:custGeom>
                <a:avLst/>
                <a:gdLst/>
                <a:ahLst/>
                <a:cxnLst/>
                <a:rect l="l" t="t" r="r" b="b"/>
                <a:pathLst>
                  <a:path w="2136" h="906" extrusionOk="0">
                    <a:moveTo>
                      <a:pt x="1454" y="186"/>
                    </a:moveTo>
                    <a:cubicBezTo>
                      <a:pt x="1547" y="186"/>
                      <a:pt x="1632" y="198"/>
                      <a:pt x="1702" y="226"/>
                    </a:cubicBezTo>
                    <a:lnTo>
                      <a:pt x="1702" y="259"/>
                    </a:lnTo>
                    <a:cubicBezTo>
                      <a:pt x="1802" y="293"/>
                      <a:pt x="1835" y="359"/>
                      <a:pt x="1869" y="426"/>
                    </a:cubicBezTo>
                    <a:cubicBezTo>
                      <a:pt x="1936" y="559"/>
                      <a:pt x="1869" y="593"/>
                      <a:pt x="1835" y="626"/>
                    </a:cubicBezTo>
                    <a:cubicBezTo>
                      <a:pt x="1756" y="683"/>
                      <a:pt x="1610" y="709"/>
                      <a:pt x="1433" y="709"/>
                    </a:cubicBezTo>
                    <a:cubicBezTo>
                      <a:pt x="1094" y="709"/>
                      <a:pt x="642" y="613"/>
                      <a:pt x="334" y="459"/>
                    </a:cubicBezTo>
                    <a:cubicBezTo>
                      <a:pt x="624" y="354"/>
                      <a:pt x="1102" y="186"/>
                      <a:pt x="1454" y="186"/>
                    </a:cubicBezTo>
                    <a:close/>
                    <a:moveTo>
                      <a:pt x="1426" y="0"/>
                    </a:moveTo>
                    <a:cubicBezTo>
                      <a:pt x="853" y="0"/>
                      <a:pt x="122" y="365"/>
                      <a:pt x="68" y="393"/>
                    </a:cubicBezTo>
                    <a:cubicBezTo>
                      <a:pt x="34" y="393"/>
                      <a:pt x="34" y="426"/>
                      <a:pt x="34" y="459"/>
                    </a:cubicBezTo>
                    <a:cubicBezTo>
                      <a:pt x="1" y="493"/>
                      <a:pt x="34" y="526"/>
                      <a:pt x="68" y="559"/>
                    </a:cubicBezTo>
                    <a:cubicBezTo>
                      <a:pt x="101" y="593"/>
                      <a:pt x="134" y="593"/>
                      <a:pt x="201" y="626"/>
                    </a:cubicBezTo>
                    <a:cubicBezTo>
                      <a:pt x="509" y="780"/>
                      <a:pt x="1036" y="905"/>
                      <a:pt x="1454" y="905"/>
                    </a:cubicBezTo>
                    <a:cubicBezTo>
                      <a:pt x="1669" y="905"/>
                      <a:pt x="1856" y="872"/>
                      <a:pt x="1969" y="793"/>
                    </a:cubicBezTo>
                    <a:cubicBezTo>
                      <a:pt x="2102" y="693"/>
                      <a:pt x="2136" y="526"/>
                      <a:pt x="2069" y="359"/>
                    </a:cubicBezTo>
                    <a:cubicBezTo>
                      <a:pt x="2002" y="226"/>
                      <a:pt x="1902" y="92"/>
                      <a:pt x="1769" y="59"/>
                    </a:cubicBezTo>
                    <a:cubicBezTo>
                      <a:pt x="1668" y="17"/>
                      <a:pt x="1550" y="0"/>
                      <a:pt x="1426"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419;p50">
                <a:extLst>
                  <a:ext uri="{FF2B5EF4-FFF2-40B4-BE49-F238E27FC236}">
                    <a16:creationId xmlns:a16="http://schemas.microsoft.com/office/drawing/2014/main" id="{305DB618-E0C7-3AC3-EE8C-02E4F4BFB343}"/>
                  </a:ext>
                </a:extLst>
              </p:cNvPr>
              <p:cNvSpPr/>
              <p:nvPr/>
            </p:nvSpPr>
            <p:spPr>
              <a:xfrm>
                <a:off x="2735450" y="3124025"/>
                <a:ext cx="457850" cy="72075"/>
              </a:xfrm>
              <a:custGeom>
                <a:avLst/>
                <a:gdLst/>
                <a:ahLst/>
                <a:cxnLst/>
                <a:rect l="l" t="t" r="r" b="b"/>
                <a:pathLst>
                  <a:path w="18314" h="2883" extrusionOk="0">
                    <a:moveTo>
                      <a:pt x="788" y="1"/>
                    </a:moveTo>
                    <a:cubicBezTo>
                      <a:pt x="705" y="1"/>
                      <a:pt x="618" y="38"/>
                      <a:pt x="568" y="113"/>
                    </a:cubicBezTo>
                    <a:lnTo>
                      <a:pt x="68" y="1614"/>
                    </a:lnTo>
                    <a:cubicBezTo>
                      <a:pt x="1" y="1715"/>
                      <a:pt x="134" y="1848"/>
                      <a:pt x="334" y="1848"/>
                    </a:cubicBezTo>
                    <a:lnTo>
                      <a:pt x="17780" y="2882"/>
                    </a:lnTo>
                    <a:cubicBezTo>
                      <a:pt x="17947" y="2882"/>
                      <a:pt x="18047" y="2815"/>
                      <a:pt x="18080" y="2715"/>
                    </a:cubicBezTo>
                    <a:lnTo>
                      <a:pt x="18314" y="1214"/>
                    </a:lnTo>
                    <a:cubicBezTo>
                      <a:pt x="18314" y="1114"/>
                      <a:pt x="18214" y="1014"/>
                      <a:pt x="18047" y="1014"/>
                    </a:cubicBezTo>
                    <a:lnTo>
                      <a:pt x="868" y="13"/>
                    </a:lnTo>
                    <a:cubicBezTo>
                      <a:pt x="843" y="5"/>
                      <a:pt x="816" y="1"/>
                      <a:pt x="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420;p50">
                <a:extLst>
                  <a:ext uri="{FF2B5EF4-FFF2-40B4-BE49-F238E27FC236}">
                    <a16:creationId xmlns:a16="http://schemas.microsoft.com/office/drawing/2014/main" id="{FAC3B55D-EEF4-F918-9A6A-2314FB5041F4}"/>
                  </a:ext>
                </a:extLst>
              </p:cNvPr>
              <p:cNvSpPr/>
              <p:nvPr/>
            </p:nvSpPr>
            <p:spPr>
              <a:xfrm>
                <a:off x="2790500" y="3122675"/>
                <a:ext cx="28375" cy="55375"/>
              </a:xfrm>
              <a:custGeom>
                <a:avLst/>
                <a:gdLst/>
                <a:ahLst/>
                <a:cxnLst/>
                <a:rect l="l" t="t" r="r" b="b"/>
                <a:pathLst>
                  <a:path w="1135" h="2215" extrusionOk="0">
                    <a:moveTo>
                      <a:pt x="534" y="1"/>
                    </a:moveTo>
                    <a:cubicBezTo>
                      <a:pt x="434" y="1"/>
                      <a:pt x="334" y="34"/>
                      <a:pt x="334" y="101"/>
                    </a:cubicBezTo>
                    <a:lnTo>
                      <a:pt x="0" y="2069"/>
                    </a:lnTo>
                    <a:cubicBezTo>
                      <a:pt x="0" y="2135"/>
                      <a:pt x="67" y="2169"/>
                      <a:pt x="167" y="2169"/>
                    </a:cubicBezTo>
                    <a:lnTo>
                      <a:pt x="634" y="2202"/>
                    </a:lnTo>
                    <a:cubicBezTo>
                      <a:pt x="659" y="2211"/>
                      <a:pt x="682" y="2215"/>
                      <a:pt x="702" y="2215"/>
                    </a:cubicBezTo>
                    <a:cubicBezTo>
                      <a:pt x="763" y="2215"/>
                      <a:pt x="801" y="2177"/>
                      <a:pt x="801" y="2102"/>
                    </a:cubicBezTo>
                    <a:lnTo>
                      <a:pt x="1135" y="167"/>
                    </a:lnTo>
                    <a:cubicBezTo>
                      <a:pt x="1135" y="101"/>
                      <a:pt x="1068" y="34"/>
                      <a:pt x="968" y="34"/>
                    </a:cubicBezTo>
                    <a:lnTo>
                      <a:pt x="5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421;p50">
                <a:extLst>
                  <a:ext uri="{FF2B5EF4-FFF2-40B4-BE49-F238E27FC236}">
                    <a16:creationId xmlns:a16="http://schemas.microsoft.com/office/drawing/2014/main" id="{6A080E87-C873-AD36-C77F-745A854AA6C9}"/>
                  </a:ext>
                </a:extLst>
              </p:cNvPr>
              <p:cNvSpPr/>
              <p:nvPr/>
            </p:nvSpPr>
            <p:spPr>
              <a:xfrm>
                <a:off x="3131575" y="3143525"/>
                <a:ext cx="29200" cy="55075"/>
              </a:xfrm>
              <a:custGeom>
                <a:avLst/>
                <a:gdLst/>
                <a:ahLst/>
                <a:cxnLst/>
                <a:rect l="l" t="t" r="r" b="b"/>
                <a:pathLst>
                  <a:path w="1168" h="2203" extrusionOk="0">
                    <a:moveTo>
                      <a:pt x="534" y="1"/>
                    </a:moveTo>
                    <a:cubicBezTo>
                      <a:pt x="467" y="1"/>
                      <a:pt x="367" y="34"/>
                      <a:pt x="367" y="101"/>
                    </a:cubicBezTo>
                    <a:lnTo>
                      <a:pt x="34" y="2069"/>
                    </a:lnTo>
                    <a:cubicBezTo>
                      <a:pt x="0" y="2135"/>
                      <a:pt x="67" y="2169"/>
                      <a:pt x="167" y="2169"/>
                    </a:cubicBezTo>
                    <a:lnTo>
                      <a:pt x="634" y="2202"/>
                    </a:lnTo>
                    <a:cubicBezTo>
                      <a:pt x="734" y="2202"/>
                      <a:pt x="801" y="2169"/>
                      <a:pt x="801" y="2102"/>
                    </a:cubicBezTo>
                    <a:lnTo>
                      <a:pt x="1135" y="167"/>
                    </a:lnTo>
                    <a:cubicBezTo>
                      <a:pt x="1168" y="101"/>
                      <a:pt x="1101" y="34"/>
                      <a:pt x="1001" y="34"/>
                    </a:cubicBezTo>
                    <a:lnTo>
                      <a:pt x="5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422;p50">
                <a:extLst>
                  <a:ext uri="{FF2B5EF4-FFF2-40B4-BE49-F238E27FC236}">
                    <a16:creationId xmlns:a16="http://schemas.microsoft.com/office/drawing/2014/main" id="{555026A1-EF97-9AC0-9CBE-F71463080E9B}"/>
                  </a:ext>
                </a:extLst>
              </p:cNvPr>
              <p:cNvSpPr/>
              <p:nvPr/>
            </p:nvSpPr>
            <p:spPr>
              <a:xfrm>
                <a:off x="2962275" y="3133525"/>
                <a:ext cx="28400" cy="55050"/>
              </a:xfrm>
              <a:custGeom>
                <a:avLst/>
                <a:gdLst/>
                <a:ahLst/>
                <a:cxnLst/>
                <a:rect l="l" t="t" r="r" b="b"/>
                <a:pathLst>
                  <a:path w="1136" h="2202" extrusionOk="0">
                    <a:moveTo>
                      <a:pt x="501" y="0"/>
                    </a:moveTo>
                    <a:cubicBezTo>
                      <a:pt x="435" y="0"/>
                      <a:pt x="335" y="34"/>
                      <a:pt x="335" y="100"/>
                    </a:cubicBezTo>
                    <a:lnTo>
                      <a:pt x="1" y="2035"/>
                    </a:lnTo>
                    <a:cubicBezTo>
                      <a:pt x="1" y="2102"/>
                      <a:pt x="68" y="2168"/>
                      <a:pt x="134" y="2168"/>
                    </a:cubicBezTo>
                    <a:lnTo>
                      <a:pt x="601" y="2202"/>
                    </a:lnTo>
                    <a:cubicBezTo>
                      <a:pt x="701" y="2202"/>
                      <a:pt x="768" y="2168"/>
                      <a:pt x="802" y="2102"/>
                    </a:cubicBezTo>
                    <a:lnTo>
                      <a:pt x="1135" y="134"/>
                    </a:lnTo>
                    <a:cubicBezTo>
                      <a:pt x="1135" y="67"/>
                      <a:pt x="1068" y="34"/>
                      <a:pt x="968" y="34"/>
                    </a:cubicBezTo>
                    <a:lnTo>
                      <a:pt x="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423;p50">
                <a:extLst>
                  <a:ext uri="{FF2B5EF4-FFF2-40B4-BE49-F238E27FC236}">
                    <a16:creationId xmlns:a16="http://schemas.microsoft.com/office/drawing/2014/main" id="{ED73B387-BDE4-AB78-180B-BB5076E3900D}"/>
                  </a:ext>
                </a:extLst>
              </p:cNvPr>
              <p:cNvSpPr/>
              <p:nvPr/>
            </p:nvSpPr>
            <p:spPr>
              <a:xfrm>
                <a:off x="2898900" y="2308750"/>
                <a:ext cx="229375" cy="336550"/>
              </a:xfrm>
              <a:custGeom>
                <a:avLst/>
                <a:gdLst/>
                <a:ahLst/>
                <a:cxnLst/>
                <a:rect l="l" t="t" r="r" b="b"/>
                <a:pathLst>
                  <a:path w="9175" h="13462" extrusionOk="0">
                    <a:moveTo>
                      <a:pt x="1202" y="1"/>
                    </a:moveTo>
                    <a:lnTo>
                      <a:pt x="1202" y="1"/>
                    </a:lnTo>
                    <a:cubicBezTo>
                      <a:pt x="1535" y="2503"/>
                      <a:pt x="1802" y="6139"/>
                      <a:pt x="1" y="7706"/>
                    </a:cubicBezTo>
                    <a:cubicBezTo>
                      <a:pt x="2236" y="9174"/>
                      <a:pt x="4237" y="11042"/>
                      <a:pt x="5872" y="13177"/>
                    </a:cubicBezTo>
                    <a:cubicBezTo>
                      <a:pt x="6016" y="13369"/>
                      <a:pt x="6228" y="13461"/>
                      <a:pt x="6440" y="13461"/>
                    </a:cubicBezTo>
                    <a:cubicBezTo>
                      <a:pt x="6671" y="13461"/>
                      <a:pt x="6900" y="13352"/>
                      <a:pt x="7039" y="13144"/>
                    </a:cubicBezTo>
                    <a:cubicBezTo>
                      <a:pt x="9174" y="9808"/>
                      <a:pt x="7673" y="8140"/>
                      <a:pt x="7673" y="8140"/>
                    </a:cubicBezTo>
                    <a:cubicBezTo>
                      <a:pt x="6072" y="7807"/>
                      <a:pt x="6272" y="6372"/>
                      <a:pt x="6839" y="4471"/>
                    </a:cubicBezTo>
                    <a:lnTo>
                      <a:pt x="1202" y="1"/>
                    </a:lnTo>
                    <a:close/>
                  </a:path>
                </a:pathLst>
              </a:custGeom>
              <a:solidFill>
                <a:srgbClr val="7242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424;p50">
                <a:extLst>
                  <a:ext uri="{FF2B5EF4-FFF2-40B4-BE49-F238E27FC236}">
                    <a16:creationId xmlns:a16="http://schemas.microsoft.com/office/drawing/2014/main" id="{6F271AC2-C9B8-AD45-969C-3EF00742E94E}"/>
                  </a:ext>
                </a:extLst>
              </p:cNvPr>
              <p:cNvSpPr/>
              <p:nvPr/>
            </p:nvSpPr>
            <p:spPr>
              <a:xfrm>
                <a:off x="2950600" y="2357125"/>
                <a:ext cx="120125" cy="125125"/>
              </a:xfrm>
              <a:custGeom>
                <a:avLst/>
                <a:gdLst/>
                <a:ahLst/>
                <a:cxnLst/>
                <a:rect l="l" t="t" r="r" b="b"/>
                <a:pathLst>
                  <a:path w="4805" h="5005" extrusionOk="0">
                    <a:moveTo>
                      <a:pt x="701" y="1"/>
                    </a:moveTo>
                    <a:lnTo>
                      <a:pt x="701" y="1"/>
                    </a:lnTo>
                    <a:cubicBezTo>
                      <a:pt x="1" y="1702"/>
                      <a:pt x="2336" y="4404"/>
                      <a:pt x="4371" y="5004"/>
                    </a:cubicBezTo>
                    <a:cubicBezTo>
                      <a:pt x="4337" y="4137"/>
                      <a:pt x="4504" y="3303"/>
                      <a:pt x="4804" y="2536"/>
                    </a:cubicBezTo>
                    <a:lnTo>
                      <a:pt x="3837" y="1769"/>
                    </a:lnTo>
                    <a:lnTo>
                      <a:pt x="701" y="1"/>
                    </a:lnTo>
                    <a:close/>
                  </a:path>
                </a:pathLst>
              </a:custGeom>
              <a:solidFill>
                <a:srgbClr val="5C33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425;p50">
                <a:extLst>
                  <a:ext uri="{FF2B5EF4-FFF2-40B4-BE49-F238E27FC236}">
                    <a16:creationId xmlns:a16="http://schemas.microsoft.com/office/drawing/2014/main" id="{54FEDC6F-427A-A2BD-BF60-28804294DB9A}"/>
                  </a:ext>
                </a:extLst>
              </p:cNvPr>
              <p:cNvSpPr/>
              <p:nvPr/>
            </p:nvSpPr>
            <p:spPr>
              <a:xfrm>
                <a:off x="2905575" y="2040925"/>
                <a:ext cx="336925" cy="400475"/>
              </a:xfrm>
              <a:custGeom>
                <a:avLst/>
                <a:gdLst/>
                <a:ahLst/>
                <a:cxnLst/>
                <a:rect l="l" t="t" r="r" b="b"/>
                <a:pathLst>
                  <a:path w="13477" h="16019" extrusionOk="0">
                    <a:moveTo>
                      <a:pt x="6628" y="0"/>
                    </a:moveTo>
                    <a:cubicBezTo>
                      <a:pt x="3968" y="0"/>
                      <a:pt x="1459" y="1905"/>
                      <a:pt x="1035" y="4876"/>
                    </a:cubicBezTo>
                    <a:cubicBezTo>
                      <a:pt x="368" y="8946"/>
                      <a:pt x="1" y="10714"/>
                      <a:pt x="1568" y="13216"/>
                    </a:cubicBezTo>
                    <a:cubicBezTo>
                      <a:pt x="2737" y="15092"/>
                      <a:pt x="4588" y="16018"/>
                      <a:pt x="6388" y="16018"/>
                    </a:cubicBezTo>
                    <a:cubicBezTo>
                      <a:pt x="8235" y="16018"/>
                      <a:pt x="10029" y="15042"/>
                      <a:pt x="10975" y="13116"/>
                    </a:cubicBezTo>
                    <a:cubicBezTo>
                      <a:pt x="12643" y="9680"/>
                      <a:pt x="13477" y="3542"/>
                      <a:pt x="9874" y="1040"/>
                    </a:cubicBezTo>
                    <a:cubicBezTo>
                      <a:pt x="8858" y="327"/>
                      <a:pt x="7730" y="0"/>
                      <a:pt x="6628" y="0"/>
                    </a:cubicBezTo>
                    <a:close/>
                  </a:path>
                </a:pathLst>
              </a:custGeom>
              <a:solidFill>
                <a:srgbClr val="7242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426;p50">
                <a:extLst>
                  <a:ext uri="{FF2B5EF4-FFF2-40B4-BE49-F238E27FC236}">
                    <a16:creationId xmlns:a16="http://schemas.microsoft.com/office/drawing/2014/main" id="{68790E60-0EEC-1859-5972-1CFB58E0320D}"/>
                  </a:ext>
                </a:extLst>
              </p:cNvPr>
              <p:cNvSpPr/>
              <p:nvPr/>
            </p:nvSpPr>
            <p:spPr>
              <a:xfrm>
                <a:off x="2838025" y="2012725"/>
                <a:ext cx="384875" cy="216925"/>
              </a:xfrm>
              <a:custGeom>
                <a:avLst/>
                <a:gdLst/>
                <a:ahLst/>
                <a:cxnLst/>
                <a:rect l="l" t="t" r="r" b="b"/>
                <a:pathLst>
                  <a:path w="15395" h="8677" extrusionOk="0">
                    <a:moveTo>
                      <a:pt x="11206" y="390"/>
                    </a:moveTo>
                    <a:cubicBezTo>
                      <a:pt x="11088" y="390"/>
                      <a:pt x="10967" y="393"/>
                      <a:pt x="10842" y="400"/>
                    </a:cubicBezTo>
                    <a:cubicBezTo>
                      <a:pt x="6939" y="567"/>
                      <a:pt x="4571" y="0"/>
                      <a:pt x="4571" y="2235"/>
                    </a:cubicBezTo>
                    <a:cubicBezTo>
                      <a:pt x="268" y="4337"/>
                      <a:pt x="1" y="6538"/>
                      <a:pt x="3036" y="8606"/>
                    </a:cubicBezTo>
                    <a:cubicBezTo>
                      <a:pt x="3240" y="8654"/>
                      <a:pt x="3431" y="8676"/>
                      <a:pt x="3609" y="8676"/>
                    </a:cubicBezTo>
                    <a:cubicBezTo>
                      <a:pt x="5432" y="8676"/>
                      <a:pt x="5881" y="6312"/>
                      <a:pt x="5638" y="4337"/>
                    </a:cubicBezTo>
                    <a:lnTo>
                      <a:pt x="5638" y="4337"/>
                    </a:lnTo>
                    <a:cubicBezTo>
                      <a:pt x="6075" y="4590"/>
                      <a:pt x="6618" y="4683"/>
                      <a:pt x="7207" y="4683"/>
                    </a:cubicBezTo>
                    <a:cubicBezTo>
                      <a:pt x="8838" y="4683"/>
                      <a:pt x="10827" y="3969"/>
                      <a:pt x="11922" y="3969"/>
                    </a:cubicBezTo>
                    <a:cubicBezTo>
                      <a:pt x="11940" y="3969"/>
                      <a:pt x="11958" y="3969"/>
                      <a:pt x="11976" y="3970"/>
                    </a:cubicBezTo>
                    <a:cubicBezTo>
                      <a:pt x="13520" y="4023"/>
                      <a:pt x="15042" y="6794"/>
                      <a:pt x="15323" y="6794"/>
                    </a:cubicBezTo>
                    <a:cubicBezTo>
                      <a:pt x="15395" y="6794"/>
                      <a:pt x="15386" y="6616"/>
                      <a:pt x="15278" y="6171"/>
                    </a:cubicBezTo>
                    <a:cubicBezTo>
                      <a:pt x="14793" y="4003"/>
                      <a:pt x="15030" y="390"/>
                      <a:pt x="11206" y="3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427;p50">
                <a:extLst>
                  <a:ext uri="{FF2B5EF4-FFF2-40B4-BE49-F238E27FC236}">
                    <a16:creationId xmlns:a16="http://schemas.microsoft.com/office/drawing/2014/main" id="{5F8B864C-9E8F-E975-2A57-DBF9C2DC40B5}"/>
                  </a:ext>
                </a:extLst>
              </p:cNvPr>
              <p:cNvSpPr/>
              <p:nvPr/>
            </p:nvSpPr>
            <p:spPr>
              <a:xfrm>
                <a:off x="3017325" y="2207850"/>
                <a:ext cx="42550" cy="12550"/>
              </a:xfrm>
              <a:custGeom>
                <a:avLst/>
                <a:gdLst/>
                <a:ahLst/>
                <a:cxnLst/>
                <a:rect l="l" t="t" r="r" b="b"/>
                <a:pathLst>
                  <a:path w="1702" h="502" extrusionOk="0">
                    <a:moveTo>
                      <a:pt x="1" y="1"/>
                    </a:moveTo>
                    <a:lnTo>
                      <a:pt x="1" y="1"/>
                    </a:lnTo>
                    <a:cubicBezTo>
                      <a:pt x="501" y="334"/>
                      <a:pt x="1101" y="501"/>
                      <a:pt x="1702" y="501"/>
                    </a:cubicBezTo>
                    <a:cubicBezTo>
                      <a:pt x="1168" y="234"/>
                      <a:pt x="601" y="101"/>
                      <a:pt x="1" y="1"/>
                    </a:cubicBezTo>
                    <a:close/>
                  </a:path>
                </a:pathLst>
              </a:custGeom>
              <a:solidFill>
                <a:srgbClr val="5C33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428;p50">
                <a:extLst>
                  <a:ext uri="{FF2B5EF4-FFF2-40B4-BE49-F238E27FC236}">
                    <a16:creationId xmlns:a16="http://schemas.microsoft.com/office/drawing/2014/main" id="{3C2E2367-C8C8-778C-C196-396EA9D09144}"/>
                  </a:ext>
                </a:extLst>
              </p:cNvPr>
              <p:cNvSpPr/>
              <p:nvPr/>
            </p:nvSpPr>
            <p:spPr>
              <a:xfrm>
                <a:off x="3028175" y="2195350"/>
                <a:ext cx="34200" cy="17525"/>
              </a:xfrm>
              <a:custGeom>
                <a:avLst/>
                <a:gdLst/>
                <a:ahLst/>
                <a:cxnLst/>
                <a:rect l="l" t="t" r="r" b="b"/>
                <a:pathLst>
                  <a:path w="1368" h="701" extrusionOk="0">
                    <a:moveTo>
                      <a:pt x="0" y="0"/>
                    </a:moveTo>
                    <a:cubicBezTo>
                      <a:pt x="400" y="567"/>
                      <a:pt x="1368" y="701"/>
                      <a:pt x="1368" y="701"/>
                    </a:cubicBezTo>
                    <a:cubicBezTo>
                      <a:pt x="968" y="401"/>
                      <a:pt x="501" y="167"/>
                      <a:pt x="0" y="0"/>
                    </a:cubicBezTo>
                    <a:close/>
                  </a:path>
                </a:pathLst>
              </a:custGeom>
              <a:solidFill>
                <a:srgbClr val="5C33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429;p50">
                <a:extLst>
                  <a:ext uri="{FF2B5EF4-FFF2-40B4-BE49-F238E27FC236}">
                    <a16:creationId xmlns:a16="http://schemas.microsoft.com/office/drawing/2014/main" id="{F8701867-82D1-9C1F-A851-711A2302DE7E}"/>
                  </a:ext>
                </a:extLst>
              </p:cNvPr>
              <p:cNvSpPr/>
              <p:nvPr/>
            </p:nvSpPr>
            <p:spPr>
              <a:xfrm>
                <a:off x="3084875" y="2212575"/>
                <a:ext cx="22550" cy="29775"/>
              </a:xfrm>
              <a:custGeom>
                <a:avLst/>
                <a:gdLst/>
                <a:ahLst/>
                <a:cxnLst/>
                <a:rect l="l" t="t" r="r" b="b"/>
                <a:pathLst>
                  <a:path w="902" h="1191" extrusionOk="0">
                    <a:moveTo>
                      <a:pt x="497" y="0"/>
                    </a:moveTo>
                    <a:cubicBezTo>
                      <a:pt x="316" y="0"/>
                      <a:pt x="126" y="217"/>
                      <a:pt x="67" y="512"/>
                    </a:cubicBezTo>
                    <a:cubicBezTo>
                      <a:pt x="0" y="846"/>
                      <a:pt x="101" y="1146"/>
                      <a:pt x="301" y="1179"/>
                    </a:cubicBezTo>
                    <a:cubicBezTo>
                      <a:pt x="328" y="1187"/>
                      <a:pt x="355" y="1191"/>
                      <a:pt x="381" y="1191"/>
                    </a:cubicBezTo>
                    <a:cubicBezTo>
                      <a:pt x="586" y="1191"/>
                      <a:pt x="775" y="974"/>
                      <a:pt x="834" y="679"/>
                    </a:cubicBezTo>
                    <a:cubicBezTo>
                      <a:pt x="901" y="345"/>
                      <a:pt x="801" y="45"/>
                      <a:pt x="568" y="12"/>
                    </a:cubicBezTo>
                    <a:cubicBezTo>
                      <a:pt x="544" y="4"/>
                      <a:pt x="521" y="0"/>
                      <a:pt x="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430;p50">
                <a:extLst>
                  <a:ext uri="{FF2B5EF4-FFF2-40B4-BE49-F238E27FC236}">
                    <a16:creationId xmlns:a16="http://schemas.microsoft.com/office/drawing/2014/main" id="{743CA304-608C-2EB8-8297-7A079C10D8DD}"/>
                  </a:ext>
                </a:extLst>
              </p:cNvPr>
              <p:cNvSpPr/>
              <p:nvPr/>
            </p:nvSpPr>
            <p:spPr>
              <a:xfrm>
                <a:off x="3177450" y="2233425"/>
                <a:ext cx="23375" cy="29775"/>
              </a:xfrm>
              <a:custGeom>
                <a:avLst/>
                <a:gdLst/>
                <a:ahLst/>
                <a:cxnLst/>
                <a:rect l="l" t="t" r="r" b="b"/>
                <a:pathLst>
                  <a:path w="935" h="1191" extrusionOk="0">
                    <a:moveTo>
                      <a:pt x="530" y="0"/>
                    </a:moveTo>
                    <a:cubicBezTo>
                      <a:pt x="348" y="0"/>
                      <a:pt x="155" y="217"/>
                      <a:pt x="67" y="512"/>
                    </a:cubicBezTo>
                    <a:cubicBezTo>
                      <a:pt x="0" y="846"/>
                      <a:pt x="134" y="1146"/>
                      <a:pt x="334" y="1179"/>
                    </a:cubicBezTo>
                    <a:cubicBezTo>
                      <a:pt x="357" y="1187"/>
                      <a:pt x="380" y="1191"/>
                      <a:pt x="404" y="1191"/>
                    </a:cubicBezTo>
                    <a:cubicBezTo>
                      <a:pt x="586" y="1191"/>
                      <a:pt x="779" y="974"/>
                      <a:pt x="867" y="679"/>
                    </a:cubicBezTo>
                    <a:cubicBezTo>
                      <a:pt x="934" y="345"/>
                      <a:pt x="801" y="45"/>
                      <a:pt x="601" y="12"/>
                    </a:cubicBezTo>
                    <a:cubicBezTo>
                      <a:pt x="577" y="4"/>
                      <a:pt x="554" y="0"/>
                      <a:pt x="5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431;p50">
                <a:extLst>
                  <a:ext uri="{FF2B5EF4-FFF2-40B4-BE49-F238E27FC236}">
                    <a16:creationId xmlns:a16="http://schemas.microsoft.com/office/drawing/2014/main" id="{3363EDD9-DAF8-FC1A-7DFA-DFD90849BCAB}"/>
                  </a:ext>
                </a:extLst>
              </p:cNvPr>
              <p:cNvSpPr/>
              <p:nvPr/>
            </p:nvSpPr>
            <p:spPr>
              <a:xfrm>
                <a:off x="3189950" y="2232050"/>
                <a:ext cx="20875" cy="6475"/>
              </a:xfrm>
              <a:custGeom>
                <a:avLst/>
                <a:gdLst/>
                <a:ahLst/>
                <a:cxnLst/>
                <a:rect l="l" t="t" r="r" b="b"/>
                <a:pathLst>
                  <a:path w="835" h="259" extrusionOk="0">
                    <a:moveTo>
                      <a:pt x="834" y="0"/>
                    </a:moveTo>
                    <a:lnTo>
                      <a:pt x="0" y="67"/>
                    </a:lnTo>
                    <a:cubicBezTo>
                      <a:pt x="92" y="209"/>
                      <a:pt x="205" y="258"/>
                      <a:pt x="318" y="258"/>
                    </a:cubicBezTo>
                    <a:cubicBezTo>
                      <a:pt x="576" y="258"/>
                      <a:pt x="834" y="0"/>
                      <a:pt x="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432;p50">
                <a:extLst>
                  <a:ext uri="{FF2B5EF4-FFF2-40B4-BE49-F238E27FC236}">
                    <a16:creationId xmlns:a16="http://schemas.microsoft.com/office/drawing/2014/main" id="{399F25E9-EBE4-53A4-9A88-67F521B4B060}"/>
                  </a:ext>
                </a:extLst>
              </p:cNvPr>
              <p:cNvSpPr/>
              <p:nvPr/>
            </p:nvSpPr>
            <p:spPr>
              <a:xfrm>
                <a:off x="3134075" y="2254550"/>
                <a:ext cx="30875" cy="62275"/>
              </a:xfrm>
              <a:custGeom>
                <a:avLst/>
                <a:gdLst/>
                <a:ahLst/>
                <a:cxnLst/>
                <a:rect l="l" t="t" r="r" b="b"/>
                <a:pathLst>
                  <a:path w="1235" h="2491" extrusionOk="0">
                    <a:moveTo>
                      <a:pt x="534" y="1"/>
                    </a:moveTo>
                    <a:lnTo>
                      <a:pt x="1" y="2336"/>
                    </a:lnTo>
                    <a:cubicBezTo>
                      <a:pt x="210" y="2440"/>
                      <a:pt x="428" y="2490"/>
                      <a:pt x="646" y="2490"/>
                    </a:cubicBezTo>
                    <a:cubicBezTo>
                      <a:pt x="845" y="2490"/>
                      <a:pt x="1044" y="2449"/>
                      <a:pt x="1235" y="2369"/>
                    </a:cubicBezTo>
                    <a:cubicBezTo>
                      <a:pt x="901" y="1602"/>
                      <a:pt x="668" y="835"/>
                      <a:pt x="534" y="1"/>
                    </a:cubicBezTo>
                    <a:close/>
                  </a:path>
                </a:pathLst>
              </a:custGeom>
              <a:solidFill>
                <a:srgbClr val="5C33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433;p50">
                <a:extLst>
                  <a:ext uri="{FF2B5EF4-FFF2-40B4-BE49-F238E27FC236}">
                    <a16:creationId xmlns:a16="http://schemas.microsoft.com/office/drawing/2014/main" id="{FC1FDF7E-C82C-736C-4928-C9DA2B7F0103}"/>
                  </a:ext>
                </a:extLst>
              </p:cNvPr>
              <p:cNvSpPr/>
              <p:nvPr/>
            </p:nvSpPr>
            <p:spPr>
              <a:xfrm>
                <a:off x="3077375" y="2316275"/>
                <a:ext cx="60900" cy="35375"/>
              </a:xfrm>
              <a:custGeom>
                <a:avLst/>
                <a:gdLst/>
                <a:ahLst/>
                <a:cxnLst/>
                <a:rect l="l" t="t" r="r" b="b"/>
                <a:pathLst>
                  <a:path w="2436" h="1415" extrusionOk="0">
                    <a:moveTo>
                      <a:pt x="100" y="0"/>
                    </a:moveTo>
                    <a:cubicBezTo>
                      <a:pt x="0" y="34"/>
                      <a:pt x="0" y="200"/>
                      <a:pt x="100" y="200"/>
                    </a:cubicBezTo>
                    <a:cubicBezTo>
                      <a:pt x="968" y="234"/>
                      <a:pt x="1735" y="667"/>
                      <a:pt x="2235" y="1368"/>
                    </a:cubicBezTo>
                    <a:cubicBezTo>
                      <a:pt x="2259" y="1391"/>
                      <a:pt x="2282" y="1415"/>
                      <a:pt x="2318" y="1415"/>
                    </a:cubicBezTo>
                    <a:cubicBezTo>
                      <a:pt x="2332" y="1415"/>
                      <a:pt x="2349" y="1411"/>
                      <a:pt x="2369" y="1401"/>
                    </a:cubicBezTo>
                    <a:cubicBezTo>
                      <a:pt x="2402" y="1368"/>
                      <a:pt x="2435" y="1301"/>
                      <a:pt x="2402" y="1268"/>
                    </a:cubicBezTo>
                    <a:cubicBezTo>
                      <a:pt x="1968" y="634"/>
                      <a:pt x="1335" y="200"/>
                      <a:pt x="601" y="67"/>
                    </a:cubicBezTo>
                    <a:cubicBezTo>
                      <a:pt x="434" y="34"/>
                      <a:pt x="267" y="34"/>
                      <a:pt x="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434;p50">
                <a:extLst>
                  <a:ext uri="{FF2B5EF4-FFF2-40B4-BE49-F238E27FC236}">
                    <a16:creationId xmlns:a16="http://schemas.microsoft.com/office/drawing/2014/main" id="{94E0569F-5737-04E4-9FC0-421E5C2BA8DC}"/>
                  </a:ext>
                </a:extLst>
              </p:cNvPr>
              <p:cNvSpPr/>
              <p:nvPr/>
            </p:nvSpPr>
            <p:spPr>
              <a:xfrm>
                <a:off x="2881875" y="2195450"/>
                <a:ext cx="79600" cy="96875"/>
              </a:xfrm>
              <a:custGeom>
                <a:avLst/>
                <a:gdLst/>
                <a:ahLst/>
                <a:cxnLst/>
                <a:rect l="l" t="t" r="r" b="b"/>
                <a:pathLst>
                  <a:path w="3184" h="3875" extrusionOk="0">
                    <a:moveTo>
                      <a:pt x="1503" y="1"/>
                    </a:moveTo>
                    <a:cubicBezTo>
                      <a:pt x="662" y="1"/>
                      <a:pt x="1" y="792"/>
                      <a:pt x="181" y="1664"/>
                    </a:cubicBezTo>
                    <a:cubicBezTo>
                      <a:pt x="315" y="2465"/>
                      <a:pt x="749" y="3165"/>
                      <a:pt x="1416" y="3632"/>
                    </a:cubicBezTo>
                    <a:cubicBezTo>
                      <a:pt x="1645" y="3800"/>
                      <a:pt x="1870" y="3874"/>
                      <a:pt x="2077" y="3874"/>
                    </a:cubicBezTo>
                    <a:cubicBezTo>
                      <a:pt x="2653" y="3874"/>
                      <a:pt x="3092" y="3301"/>
                      <a:pt x="3117" y="2565"/>
                    </a:cubicBezTo>
                    <a:cubicBezTo>
                      <a:pt x="3184" y="1664"/>
                      <a:pt x="2817" y="263"/>
                      <a:pt x="1783" y="30"/>
                    </a:cubicBezTo>
                    <a:cubicBezTo>
                      <a:pt x="1688" y="10"/>
                      <a:pt x="1594" y="1"/>
                      <a:pt x="1503" y="1"/>
                    </a:cubicBezTo>
                    <a:close/>
                  </a:path>
                </a:pathLst>
              </a:custGeom>
              <a:solidFill>
                <a:srgbClr val="7242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435;p50">
                <a:extLst>
                  <a:ext uri="{FF2B5EF4-FFF2-40B4-BE49-F238E27FC236}">
                    <a16:creationId xmlns:a16="http://schemas.microsoft.com/office/drawing/2014/main" id="{9D4B40AB-5EA3-5826-57AA-D0D3CC910F9D}"/>
                  </a:ext>
                </a:extLst>
              </p:cNvPr>
              <p:cNvSpPr/>
              <p:nvPr/>
            </p:nvSpPr>
            <p:spPr>
              <a:xfrm>
                <a:off x="3077375" y="2138950"/>
                <a:ext cx="64575" cy="17650"/>
              </a:xfrm>
              <a:custGeom>
                <a:avLst/>
                <a:gdLst/>
                <a:ahLst/>
                <a:cxnLst/>
                <a:rect l="l" t="t" r="r" b="b"/>
                <a:pathLst>
                  <a:path w="2583" h="706" extrusionOk="0">
                    <a:moveTo>
                      <a:pt x="1255" y="1"/>
                    </a:moveTo>
                    <a:cubicBezTo>
                      <a:pt x="887" y="1"/>
                      <a:pt x="483" y="76"/>
                      <a:pt x="134" y="322"/>
                    </a:cubicBezTo>
                    <a:cubicBezTo>
                      <a:pt x="34" y="388"/>
                      <a:pt x="0" y="522"/>
                      <a:pt x="67" y="622"/>
                    </a:cubicBezTo>
                    <a:cubicBezTo>
                      <a:pt x="67" y="622"/>
                      <a:pt x="100" y="655"/>
                      <a:pt x="100" y="655"/>
                    </a:cubicBezTo>
                    <a:cubicBezTo>
                      <a:pt x="134" y="689"/>
                      <a:pt x="175" y="705"/>
                      <a:pt x="217" y="705"/>
                    </a:cubicBezTo>
                    <a:cubicBezTo>
                      <a:pt x="259" y="705"/>
                      <a:pt x="300" y="689"/>
                      <a:pt x="334" y="655"/>
                    </a:cubicBezTo>
                    <a:cubicBezTo>
                      <a:pt x="629" y="463"/>
                      <a:pt x="973" y="404"/>
                      <a:pt x="1287" y="404"/>
                    </a:cubicBezTo>
                    <a:cubicBezTo>
                      <a:pt x="1790" y="404"/>
                      <a:pt x="2215" y="555"/>
                      <a:pt x="2235" y="555"/>
                    </a:cubicBezTo>
                    <a:cubicBezTo>
                      <a:pt x="2254" y="561"/>
                      <a:pt x="2273" y="563"/>
                      <a:pt x="2291" y="563"/>
                    </a:cubicBezTo>
                    <a:cubicBezTo>
                      <a:pt x="2488" y="563"/>
                      <a:pt x="2583" y="249"/>
                      <a:pt x="2369" y="188"/>
                    </a:cubicBezTo>
                    <a:cubicBezTo>
                      <a:pt x="2328" y="188"/>
                      <a:pt x="1837" y="1"/>
                      <a:pt x="12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436;p50">
                <a:extLst>
                  <a:ext uri="{FF2B5EF4-FFF2-40B4-BE49-F238E27FC236}">
                    <a16:creationId xmlns:a16="http://schemas.microsoft.com/office/drawing/2014/main" id="{409BB4E6-CE99-4F6E-16C0-A1006E488C3B}"/>
                  </a:ext>
                </a:extLst>
              </p:cNvPr>
              <p:cNvSpPr/>
              <p:nvPr/>
            </p:nvSpPr>
            <p:spPr>
              <a:xfrm>
                <a:off x="3189950" y="2196700"/>
                <a:ext cx="53275" cy="16600"/>
              </a:xfrm>
              <a:custGeom>
                <a:avLst/>
                <a:gdLst/>
                <a:ahLst/>
                <a:cxnLst/>
                <a:rect l="l" t="t" r="r" b="b"/>
                <a:pathLst>
                  <a:path w="2131" h="664" extrusionOk="0">
                    <a:moveTo>
                      <a:pt x="1850" y="1"/>
                    </a:moveTo>
                    <a:cubicBezTo>
                      <a:pt x="1813" y="1"/>
                      <a:pt x="1773" y="15"/>
                      <a:pt x="1735" y="46"/>
                    </a:cubicBezTo>
                    <a:cubicBezTo>
                      <a:pt x="1487" y="199"/>
                      <a:pt x="1207" y="275"/>
                      <a:pt x="925" y="275"/>
                    </a:cubicBezTo>
                    <a:cubicBezTo>
                      <a:pt x="713" y="275"/>
                      <a:pt x="501" y="232"/>
                      <a:pt x="301" y="147"/>
                    </a:cubicBezTo>
                    <a:cubicBezTo>
                      <a:pt x="284" y="130"/>
                      <a:pt x="267" y="122"/>
                      <a:pt x="251" y="122"/>
                    </a:cubicBezTo>
                    <a:cubicBezTo>
                      <a:pt x="234" y="122"/>
                      <a:pt x="217" y="130"/>
                      <a:pt x="201" y="147"/>
                    </a:cubicBezTo>
                    <a:cubicBezTo>
                      <a:pt x="134" y="147"/>
                      <a:pt x="67" y="180"/>
                      <a:pt x="34" y="247"/>
                    </a:cubicBezTo>
                    <a:cubicBezTo>
                      <a:pt x="0" y="347"/>
                      <a:pt x="67" y="480"/>
                      <a:pt x="167" y="513"/>
                    </a:cubicBezTo>
                    <a:cubicBezTo>
                      <a:pt x="409" y="613"/>
                      <a:pt x="675" y="664"/>
                      <a:pt x="942" y="664"/>
                    </a:cubicBezTo>
                    <a:cubicBezTo>
                      <a:pt x="1301" y="664"/>
                      <a:pt x="1662" y="571"/>
                      <a:pt x="1969" y="380"/>
                    </a:cubicBezTo>
                    <a:cubicBezTo>
                      <a:pt x="2130" y="245"/>
                      <a:pt x="2009" y="1"/>
                      <a:pt x="1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437;p50">
                <a:extLst>
                  <a:ext uri="{FF2B5EF4-FFF2-40B4-BE49-F238E27FC236}">
                    <a16:creationId xmlns:a16="http://schemas.microsoft.com/office/drawing/2014/main" id="{0BA2C35E-7505-4152-7C12-0BE5937DD8EC}"/>
                  </a:ext>
                </a:extLst>
              </p:cNvPr>
              <p:cNvSpPr/>
              <p:nvPr/>
            </p:nvSpPr>
            <p:spPr>
              <a:xfrm>
                <a:off x="3514350" y="4112550"/>
                <a:ext cx="159300" cy="273550"/>
              </a:xfrm>
              <a:custGeom>
                <a:avLst/>
                <a:gdLst/>
                <a:ahLst/>
                <a:cxnLst/>
                <a:rect l="l" t="t" r="r" b="b"/>
                <a:pathLst>
                  <a:path w="6372" h="10942" extrusionOk="0">
                    <a:moveTo>
                      <a:pt x="3870" y="1"/>
                    </a:moveTo>
                    <a:lnTo>
                      <a:pt x="0" y="1201"/>
                    </a:lnTo>
                    <a:lnTo>
                      <a:pt x="2536" y="10942"/>
                    </a:lnTo>
                    <a:lnTo>
                      <a:pt x="6372" y="9741"/>
                    </a:lnTo>
                    <a:lnTo>
                      <a:pt x="3870" y="1"/>
                    </a:lnTo>
                    <a:close/>
                  </a:path>
                </a:pathLst>
              </a:custGeom>
              <a:solidFill>
                <a:srgbClr val="7242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438;p50">
                <a:extLst>
                  <a:ext uri="{FF2B5EF4-FFF2-40B4-BE49-F238E27FC236}">
                    <a16:creationId xmlns:a16="http://schemas.microsoft.com/office/drawing/2014/main" id="{3A34F32B-6714-0D5C-54D0-0F20D4240448}"/>
                  </a:ext>
                </a:extLst>
              </p:cNvPr>
              <p:cNvSpPr/>
              <p:nvPr/>
            </p:nvSpPr>
            <p:spPr>
              <a:xfrm>
                <a:off x="3498500" y="4292875"/>
                <a:ext cx="306275" cy="200425"/>
              </a:xfrm>
              <a:custGeom>
                <a:avLst/>
                <a:gdLst/>
                <a:ahLst/>
                <a:cxnLst/>
                <a:rect l="l" t="t" r="r" b="b"/>
                <a:pathLst>
                  <a:path w="12251" h="8017" extrusionOk="0">
                    <a:moveTo>
                      <a:pt x="2108" y="1"/>
                    </a:moveTo>
                    <a:cubicBezTo>
                      <a:pt x="1989" y="1"/>
                      <a:pt x="1885" y="69"/>
                      <a:pt x="1835" y="193"/>
                    </a:cubicBezTo>
                    <a:lnTo>
                      <a:pt x="167" y="3529"/>
                    </a:lnTo>
                    <a:cubicBezTo>
                      <a:pt x="1" y="3896"/>
                      <a:pt x="201" y="4329"/>
                      <a:pt x="568" y="4463"/>
                    </a:cubicBezTo>
                    <a:cubicBezTo>
                      <a:pt x="2135" y="4930"/>
                      <a:pt x="2903" y="5096"/>
                      <a:pt x="4871" y="5764"/>
                    </a:cubicBezTo>
                    <a:cubicBezTo>
                      <a:pt x="6072" y="6164"/>
                      <a:pt x="8407" y="7365"/>
                      <a:pt x="10041" y="7898"/>
                    </a:cubicBezTo>
                    <a:cubicBezTo>
                      <a:pt x="10284" y="7981"/>
                      <a:pt x="10504" y="8017"/>
                      <a:pt x="10703" y="8017"/>
                    </a:cubicBezTo>
                    <a:cubicBezTo>
                      <a:pt x="11867" y="8017"/>
                      <a:pt x="12251" y="6778"/>
                      <a:pt x="11709" y="6464"/>
                    </a:cubicBezTo>
                    <a:cubicBezTo>
                      <a:pt x="8840" y="4763"/>
                      <a:pt x="8073" y="3162"/>
                      <a:pt x="7306" y="1961"/>
                    </a:cubicBezTo>
                    <a:cubicBezTo>
                      <a:pt x="7172" y="1727"/>
                      <a:pt x="6939" y="1561"/>
                      <a:pt x="6705" y="1494"/>
                    </a:cubicBezTo>
                    <a:lnTo>
                      <a:pt x="2236" y="26"/>
                    </a:lnTo>
                    <a:cubicBezTo>
                      <a:pt x="2192" y="9"/>
                      <a:pt x="2149" y="1"/>
                      <a:pt x="2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439;p50">
                <a:extLst>
                  <a:ext uri="{FF2B5EF4-FFF2-40B4-BE49-F238E27FC236}">
                    <a16:creationId xmlns:a16="http://schemas.microsoft.com/office/drawing/2014/main" id="{517E57CB-82E1-70BD-62F4-F6C809FD7471}"/>
                  </a:ext>
                </a:extLst>
              </p:cNvPr>
              <p:cNvSpPr/>
              <p:nvPr/>
            </p:nvSpPr>
            <p:spPr>
              <a:xfrm>
                <a:off x="2703500" y="3153500"/>
                <a:ext cx="953475" cy="1080825"/>
              </a:xfrm>
              <a:custGeom>
                <a:avLst/>
                <a:gdLst/>
                <a:ahLst/>
                <a:cxnLst/>
                <a:rect l="l" t="t" r="r" b="b"/>
                <a:pathLst>
                  <a:path w="38139" h="43233" extrusionOk="0">
                    <a:moveTo>
                      <a:pt x="2618" y="0"/>
                    </a:moveTo>
                    <a:cubicBezTo>
                      <a:pt x="1909" y="0"/>
                      <a:pt x="1277" y="556"/>
                      <a:pt x="1212" y="1269"/>
                    </a:cubicBezTo>
                    <a:cubicBezTo>
                      <a:pt x="1" y="12502"/>
                      <a:pt x="6741" y="14239"/>
                      <a:pt x="13399" y="14239"/>
                    </a:cubicBezTo>
                    <a:cubicBezTo>
                      <a:pt x="16380" y="14239"/>
                      <a:pt x="19345" y="13891"/>
                      <a:pt x="21572" y="13891"/>
                    </a:cubicBezTo>
                    <a:cubicBezTo>
                      <a:pt x="22864" y="13891"/>
                      <a:pt x="23907" y="14008"/>
                      <a:pt x="24562" y="14379"/>
                    </a:cubicBezTo>
                    <a:cubicBezTo>
                      <a:pt x="25830" y="25720"/>
                      <a:pt x="32801" y="43233"/>
                      <a:pt x="32801" y="43233"/>
                    </a:cubicBezTo>
                    <a:lnTo>
                      <a:pt x="38138" y="41632"/>
                    </a:lnTo>
                    <a:cubicBezTo>
                      <a:pt x="38138" y="41632"/>
                      <a:pt x="34703" y="24386"/>
                      <a:pt x="33935" y="9809"/>
                    </a:cubicBezTo>
                    <a:cubicBezTo>
                      <a:pt x="33502" y="2037"/>
                      <a:pt x="10252" y="469"/>
                      <a:pt x="10252" y="469"/>
                    </a:cubicBezTo>
                    <a:lnTo>
                      <a:pt x="2680" y="2"/>
                    </a:lnTo>
                    <a:cubicBezTo>
                      <a:pt x="2659" y="1"/>
                      <a:pt x="2639" y="0"/>
                      <a:pt x="2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440;p50">
                <a:extLst>
                  <a:ext uri="{FF2B5EF4-FFF2-40B4-BE49-F238E27FC236}">
                    <a16:creationId xmlns:a16="http://schemas.microsoft.com/office/drawing/2014/main" id="{BCA064FC-E0EA-43AB-9DAF-DF9F379DC22D}"/>
                  </a:ext>
                </a:extLst>
              </p:cNvPr>
              <p:cNvSpPr/>
              <p:nvPr/>
            </p:nvSpPr>
            <p:spPr>
              <a:xfrm>
                <a:off x="3667800" y="4336375"/>
                <a:ext cx="55900" cy="24800"/>
              </a:xfrm>
              <a:custGeom>
                <a:avLst/>
                <a:gdLst/>
                <a:ahLst/>
                <a:cxnLst/>
                <a:rect l="l" t="t" r="r" b="b"/>
                <a:pathLst>
                  <a:path w="2236" h="992" extrusionOk="0">
                    <a:moveTo>
                      <a:pt x="1480" y="208"/>
                    </a:moveTo>
                    <a:cubicBezTo>
                      <a:pt x="1706" y="208"/>
                      <a:pt x="1887" y="239"/>
                      <a:pt x="1968" y="321"/>
                    </a:cubicBezTo>
                    <a:cubicBezTo>
                      <a:pt x="2002" y="354"/>
                      <a:pt x="2035" y="388"/>
                      <a:pt x="2002" y="454"/>
                    </a:cubicBezTo>
                    <a:cubicBezTo>
                      <a:pt x="2002" y="588"/>
                      <a:pt x="1935" y="688"/>
                      <a:pt x="1801" y="755"/>
                    </a:cubicBezTo>
                    <a:cubicBezTo>
                      <a:pt x="1740" y="785"/>
                      <a:pt x="1666" y="800"/>
                      <a:pt x="1580" y="800"/>
                    </a:cubicBezTo>
                    <a:cubicBezTo>
                      <a:pt x="1294" y="800"/>
                      <a:pt x="880" y="636"/>
                      <a:pt x="367" y="354"/>
                    </a:cubicBezTo>
                    <a:cubicBezTo>
                      <a:pt x="723" y="275"/>
                      <a:pt x="1150" y="208"/>
                      <a:pt x="1480" y="208"/>
                    </a:cubicBezTo>
                    <a:close/>
                    <a:moveTo>
                      <a:pt x="1499" y="0"/>
                    </a:moveTo>
                    <a:cubicBezTo>
                      <a:pt x="933" y="0"/>
                      <a:pt x="215" y="198"/>
                      <a:pt x="100" y="221"/>
                    </a:cubicBezTo>
                    <a:cubicBezTo>
                      <a:pt x="33" y="221"/>
                      <a:pt x="0" y="254"/>
                      <a:pt x="0" y="288"/>
                    </a:cubicBezTo>
                    <a:cubicBezTo>
                      <a:pt x="0" y="354"/>
                      <a:pt x="33" y="388"/>
                      <a:pt x="67" y="388"/>
                    </a:cubicBezTo>
                    <a:cubicBezTo>
                      <a:pt x="462" y="642"/>
                      <a:pt x="1097" y="992"/>
                      <a:pt x="1586" y="992"/>
                    </a:cubicBezTo>
                    <a:cubicBezTo>
                      <a:pt x="1674" y="992"/>
                      <a:pt x="1758" y="980"/>
                      <a:pt x="1835" y="955"/>
                    </a:cubicBezTo>
                    <a:lnTo>
                      <a:pt x="1901" y="921"/>
                    </a:lnTo>
                    <a:cubicBezTo>
                      <a:pt x="2068" y="855"/>
                      <a:pt x="2202" y="688"/>
                      <a:pt x="2202" y="488"/>
                    </a:cubicBezTo>
                    <a:cubicBezTo>
                      <a:pt x="2235" y="354"/>
                      <a:pt x="2202" y="254"/>
                      <a:pt x="2102" y="154"/>
                    </a:cubicBezTo>
                    <a:cubicBezTo>
                      <a:pt x="1977" y="40"/>
                      <a:pt x="1754"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441;p50">
                <a:extLst>
                  <a:ext uri="{FF2B5EF4-FFF2-40B4-BE49-F238E27FC236}">
                    <a16:creationId xmlns:a16="http://schemas.microsoft.com/office/drawing/2014/main" id="{A8C30107-892B-AB34-9229-D44CB01036A7}"/>
                  </a:ext>
                </a:extLst>
              </p:cNvPr>
              <p:cNvSpPr/>
              <p:nvPr/>
            </p:nvSpPr>
            <p:spPr>
              <a:xfrm>
                <a:off x="3668625" y="4306450"/>
                <a:ext cx="40875" cy="40450"/>
              </a:xfrm>
              <a:custGeom>
                <a:avLst/>
                <a:gdLst/>
                <a:ahLst/>
                <a:cxnLst/>
                <a:rect l="l" t="t" r="r" b="b"/>
                <a:pathLst>
                  <a:path w="1635" h="1618" extrusionOk="0">
                    <a:moveTo>
                      <a:pt x="1168" y="192"/>
                    </a:moveTo>
                    <a:cubicBezTo>
                      <a:pt x="1210" y="192"/>
                      <a:pt x="1251" y="200"/>
                      <a:pt x="1301" y="217"/>
                    </a:cubicBezTo>
                    <a:cubicBezTo>
                      <a:pt x="1401" y="284"/>
                      <a:pt x="1401" y="350"/>
                      <a:pt x="1401" y="384"/>
                    </a:cubicBezTo>
                    <a:cubicBezTo>
                      <a:pt x="1368" y="684"/>
                      <a:pt x="701" y="1184"/>
                      <a:pt x="234" y="1351"/>
                    </a:cubicBezTo>
                    <a:cubicBezTo>
                      <a:pt x="367" y="984"/>
                      <a:pt x="701" y="384"/>
                      <a:pt x="1035" y="217"/>
                    </a:cubicBezTo>
                    <a:cubicBezTo>
                      <a:pt x="1085" y="200"/>
                      <a:pt x="1126" y="192"/>
                      <a:pt x="1168" y="192"/>
                    </a:cubicBezTo>
                    <a:close/>
                    <a:moveTo>
                      <a:pt x="1168" y="0"/>
                    </a:moveTo>
                    <a:cubicBezTo>
                      <a:pt x="1101" y="0"/>
                      <a:pt x="1035" y="17"/>
                      <a:pt x="968" y="50"/>
                    </a:cubicBezTo>
                    <a:cubicBezTo>
                      <a:pt x="401" y="284"/>
                      <a:pt x="34" y="1451"/>
                      <a:pt x="0" y="1485"/>
                    </a:cubicBezTo>
                    <a:cubicBezTo>
                      <a:pt x="0" y="1518"/>
                      <a:pt x="0" y="1551"/>
                      <a:pt x="34" y="1585"/>
                    </a:cubicBezTo>
                    <a:cubicBezTo>
                      <a:pt x="34" y="1618"/>
                      <a:pt x="67" y="1618"/>
                      <a:pt x="134" y="1618"/>
                    </a:cubicBezTo>
                    <a:cubicBezTo>
                      <a:pt x="167" y="1618"/>
                      <a:pt x="201" y="1585"/>
                      <a:pt x="234" y="1585"/>
                    </a:cubicBezTo>
                    <a:cubicBezTo>
                      <a:pt x="734" y="1418"/>
                      <a:pt x="1568" y="851"/>
                      <a:pt x="1602" y="417"/>
                    </a:cubicBezTo>
                    <a:cubicBezTo>
                      <a:pt x="1635" y="250"/>
                      <a:pt x="1535" y="117"/>
                      <a:pt x="1368" y="50"/>
                    </a:cubicBezTo>
                    <a:cubicBezTo>
                      <a:pt x="1301" y="17"/>
                      <a:pt x="1235"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442;p50">
                <a:extLst>
                  <a:ext uri="{FF2B5EF4-FFF2-40B4-BE49-F238E27FC236}">
                    <a16:creationId xmlns:a16="http://schemas.microsoft.com/office/drawing/2014/main" id="{9C2A6D59-56C3-8199-452B-F668900C2AEB}"/>
                  </a:ext>
                </a:extLst>
              </p:cNvPr>
              <p:cNvSpPr/>
              <p:nvPr/>
            </p:nvSpPr>
            <p:spPr>
              <a:xfrm>
                <a:off x="3096550" y="2211200"/>
                <a:ext cx="20875" cy="6475"/>
              </a:xfrm>
              <a:custGeom>
                <a:avLst/>
                <a:gdLst/>
                <a:ahLst/>
                <a:cxnLst/>
                <a:rect l="l" t="t" r="r" b="b"/>
                <a:pathLst>
                  <a:path w="835" h="259" extrusionOk="0">
                    <a:moveTo>
                      <a:pt x="834" y="0"/>
                    </a:moveTo>
                    <a:lnTo>
                      <a:pt x="0" y="67"/>
                    </a:lnTo>
                    <a:cubicBezTo>
                      <a:pt x="92" y="209"/>
                      <a:pt x="205" y="258"/>
                      <a:pt x="318" y="258"/>
                    </a:cubicBezTo>
                    <a:cubicBezTo>
                      <a:pt x="576" y="258"/>
                      <a:pt x="834" y="0"/>
                      <a:pt x="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443;p50">
                <a:extLst>
                  <a:ext uri="{FF2B5EF4-FFF2-40B4-BE49-F238E27FC236}">
                    <a16:creationId xmlns:a16="http://schemas.microsoft.com/office/drawing/2014/main" id="{1B91F407-94C9-9E05-D46D-AD0BA2AAE918}"/>
                  </a:ext>
                </a:extLst>
              </p:cNvPr>
              <p:cNvSpPr/>
              <p:nvPr/>
            </p:nvSpPr>
            <p:spPr>
              <a:xfrm>
                <a:off x="2556175" y="2583150"/>
                <a:ext cx="227675" cy="901825"/>
              </a:xfrm>
              <a:custGeom>
                <a:avLst/>
                <a:gdLst/>
                <a:ahLst/>
                <a:cxnLst/>
                <a:rect l="l" t="t" r="r" b="b"/>
                <a:pathLst>
                  <a:path w="9107" h="36073" extrusionOk="0">
                    <a:moveTo>
                      <a:pt x="6294" y="1"/>
                    </a:moveTo>
                    <a:cubicBezTo>
                      <a:pt x="5254" y="1"/>
                      <a:pt x="4274" y="634"/>
                      <a:pt x="3903" y="1667"/>
                    </a:cubicBezTo>
                    <a:cubicBezTo>
                      <a:pt x="3402" y="3035"/>
                      <a:pt x="2969" y="4369"/>
                      <a:pt x="2569" y="5737"/>
                    </a:cubicBezTo>
                    <a:cubicBezTo>
                      <a:pt x="2168" y="7105"/>
                      <a:pt x="1801" y="8472"/>
                      <a:pt x="1468" y="9840"/>
                    </a:cubicBezTo>
                    <a:cubicBezTo>
                      <a:pt x="801" y="12642"/>
                      <a:pt x="334" y="15477"/>
                      <a:pt x="100" y="18346"/>
                    </a:cubicBezTo>
                    <a:cubicBezTo>
                      <a:pt x="0" y="19880"/>
                      <a:pt x="67" y="21415"/>
                      <a:pt x="267" y="22916"/>
                    </a:cubicBezTo>
                    <a:cubicBezTo>
                      <a:pt x="467" y="24350"/>
                      <a:pt x="734" y="25751"/>
                      <a:pt x="1034" y="27119"/>
                    </a:cubicBezTo>
                    <a:cubicBezTo>
                      <a:pt x="1635" y="29888"/>
                      <a:pt x="2368" y="32589"/>
                      <a:pt x="3269" y="35258"/>
                    </a:cubicBezTo>
                    <a:cubicBezTo>
                      <a:pt x="3488" y="35820"/>
                      <a:pt x="3956" y="36073"/>
                      <a:pt x="4424" y="36073"/>
                    </a:cubicBezTo>
                    <a:cubicBezTo>
                      <a:pt x="5093" y="36073"/>
                      <a:pt x="5763" y="35555"/>
                      <a:pt x="5704" y="34691"/>
                    </a:cubicBezTo>
                    <a:cubicBezTo>
                      <a:pt x="5337" y="31989"/>
                      <a:pt x="5004" y="29254"/>
                      <a:pt x="4770" y="26552"/>
                    </a:cubicBezTo>
                    <a:cubicBezTo>
                      <a:pt x="4603" y="25218"/>
                      <a:pt x="4537" y="23850"/>
                      <a:pt x="4470" y="22549"/>
                    </a:cubicBezTo>
                    <a:cubicBezTo>
                      <a:pt x="4403" y="21315"/>
                      <a:pt x="4437" y="20081"/>
                      <a:pt x="4603" y="18846"/>
                    </a:cubicBezTo>
                    <a:cubicBezTo>
                      <a:pt x="4770" y="17545"/>
                      <a:pt x="5004" y="16244"/>
                      <a:pt x="5304" y="14944"/>
                    </a:cubicBezTo>
                    <a:cubicBezTo>
                      <a:pt x="5604" y="13676"/>
                      <a:pt x="5904" y="12375"/>
                      <a:pt x="6271" y="11074"/>
                    </a:cubicBezTo>
                    <a:cubicBezTo>
                      <a:pt x="6638" y="9773"/>
                      <a:pt x="7005" y="8472"/>
                      <a:pt x="7405" y="7205"/>
                    </a:cubicBezTo>
                    <a:cubicBezTo>
                      <a:pt x="7772" y="5904"/>
                      <a:pt x="8206" y="4603"/>
                      <a:pt x="8606" y="3402"/>
                    </a:cubicBezTo>
                    <a:lnTo>
                      <a:pt x="8640" y="3335"/>
                    </a:lnTo>
                    <a:cubicBezTo>
                      <a:pt x="9107" y="2034"/>
                      <a:pt x="8406" y="600"/>
                      <a:pt x="7105" y="133"/>
                    </a:cubicBezTo>
                    <a:cubicBezTo>
                      <a:pt x="6837" y="44"/>
                      <a:pt x="6564" y="1"/>
                      <a:pt x="6294" y="1"/>
                    </a:cubicBezTo>
                    <a:close/>
                  </a:path>
                </a:pathLst>
              </a:custGeom>
              <a:solidFill>
                <a:srgbClr val="7242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444;p50">
                <a:extLst>
                  <a:ext uri="{FF2B5EF4-FFF2-40B4-BE49-F238E27FC236}">
                    <a16:creationId xmlns:a16="http://schemas.microsoft.com/office/drawing/2014/main" id="{672DA447-CFC5-74CF-1E11-0EC6785136AF}"/>
                  </a:ext>
                </a:extLst>
              </p:cNvPr>
              <p:cNvSpPr/>
              <p:nvPr/>
            </p:nvSpPr>
            <p:spPr>
              <a:xfrm>
                <a:off x="2614550" y="2513100"/>
                <a:ext cx="224350" cy="276025"/>
              </a:xfrm>
              <a:custGeom>
                <a:avLst/>
                <a:gdLst/>
                <a:ahLst/>
                <a:cxnLst/>
                <a:rect l="l" t="t" r="r" b="b"/>
                <a:pathLst>
                  <a:path w="8974" h="11041" extrusionOk="0">
                    <a:moveTo>
                      <a:pt x="4624" y="0"/>
                    </a:moveTo>
                    <a:cubicBezTo>
                      <a:pt x="4453" y="0"/>
                      <a:pt x="4279" y="21"/>
                      <a:pt x="4103" y="66"/>
                    </a:cubicBezTo>
                    <a:cubicBezTo>
                      <a:pt x="2368" y="466"/>
                      <a:pt x="0" y="6204"/>
                      <a:pt x="0" y="6204"/>
                    </a:cubicBezTo>
                    <a:lnTo>
                      <a:pt x="5337" y="11041"/>
                    </a:lnTo>
                    <a:cubicBezTo>
                      <a:pt x="5337" y="11041"/>
                      <a:pt x="8973" y="6571"/>
                      <a:pt x="8406" y="4336"/>
                    </a:cubicBezTo>
                    <a:cubicBezTo>
                      <a:pt x="7859" y="2210"/>
                      <a:pt x="6372" y="0"/>
                      <a:pt x="4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445;p50">
                <a:extLst>
                  <a:ext uri="{FF2B5EF4-FFF2-40B4-BE49-F238E27FC236}">
                    <a16:creationId xmlns:a16="http://schemas.microsoft.com/office/drawing/2014/main" id="{C7236CCC-ACB3-6620-09ED-D791FC18D04B}"/>
                  </a:ext>
                </a:extLst>
              </p:cNvPr>
              <p:cNvSpPr/>
              <p:nvPr/>
            </p:nvSpPr>
            <p:spPr>
              <a:xfrm>
                <a:off x="2634550" y="3438725"/>
                <a:ext cx="159300" cy="137925"/>
              </a:xfrm>
              <a:custGeom>
                <a:avLst/>
                <a:gdLst/>
                <a:ahLst/>
                <a:cxnLst/>
                <a:rect l="l" t="t" r="r" b="b"/>
                <a:pathLst>
                  <a:path w="6372" h="5517" extrusionOk="0">
                    <a:moveTo>
                      <a:pt x="2002" y="1"/>
                    </a:moveTo>
                    <a:lnTo>
                      <a:pt x="334" y="335"/>
                    </a:lnTo>
                    <a:cubicBezTo>
                      <a:pt x="1" y="2036"/>
                      <a:pt x="2102" y="3704"/>
                      <a:pt x="2102" y="3704"/>
                    </a:cubicBezTo>
                    <a:lnTo>
                      <a:pt x="2536" y="4671"/>
                    </a:lnTo>
                    <a:cubicBezTo>
                      <a:pt x="2794" y="5214"/>
                      <a:pt x="3313" y="5516"/>
                      <a:pt x="3860" y="5516"/>
                    </a:cubicBezTo>
                    <a:cubicBezTo>
                      <a:pt x="4018" y="5516"/>
                      <a:pt x="4179" y="5491"/>
                      <a:pt x="4337" y="5438"/>
                    </a:cubicBezTo>
                    <a:lnTo>
                      <a:pt x="5304" y="5105"/>
                    </a:lnTo>
                    <a:cubicBezTo>
                      <a:pt x="5972" y="4871"/>
                      <a:pt x="6372" y="4171"/>
                      <a:pt x="6272" y="3470"/>
                    </a:cubicBezTo>
                    <a:lnTo>
                      <a:pt x="6238" y="3370"/>
                    </a:lnTo>
                    <a:cubicBezTo>
                      <a:pt x="6105" y="2569"/>
                      <a:pt x="5605" y="1869"/>
                      <a:pt x="4871" y="1502"/>
                    </a:cubicBezTo>
                    <a:lnTo>
                      <a:pt x="2002" y="1"/>
                    </a:lnTo>
                    <a:close/>
                  </a:path>
                </a:pathLst>
              </a:custGeom>
              <a:solidFill>
                <a:srgbClr val="7242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446;p50">
                <a:extLst>
                  <a:ext uri="{FF2B5EF4-FFF2-40B4-BE49-F238E27FC236}">
                    <a16:creationId xmlns:a16="http://schemas.microsoft.com/office/drawing/2014/main" id="{5A9E5A33-741C-7329-0167-7D0C51B62A2F}"/>
                  </a:ext>
                </a:extLst>
              </p:cNvPr>
              <p:cNvSpPr/>
              <p:nvPr/>
            </p:nvSpPr>
            <p:spPr>
              <a:xfrm>
                <a:off x="3488500" y="2750575"/>
                <a:ext cx="69225" cy="59325"/>
              </a:xfrm>
              <a:custGeom>
                <a:avLst/>
                <a:gdLst/>
                <a:ahLst/>
                <a:cxnLst/>
                <a:rect l="l" t="t" r="r" b="b"/>
                <a:pathLst>
                  <a:path w="2769" h="2373" extrusionOk="0">
                    <a:moveTo>
                      <a:pt x="1900" y="0"/>
                    </a:moveTo>
                    <a:cubicBezTo>
                      <a:pt x="1546" y="0"/>
                      <a:pt x="1118" y="177"/>
                      <a:pt x="768" y="508"/>
                    </a:cubicBezTo>
                    <a:cubicBezTo>
                      <a:pt x="200" y="1041"/>
                      <a:pt x="0" y="1809"/>
                      <a:pt x="334" y="2175"/>
                    </a:cubicBezTo>
                    <a:cubicBezTo>
                      <a:pt x="468" y="2309"/>
                      <a:pt x="650" y="2372"/>
                      <a:pt x="856" y="2372"/>
                    </a:cubicBezTo>
                    <a:cubicBezTo>
                      <a:pt x="1214" y="2372"/>
                      <a:pt x="1641" y="2181"/>
                      <a:pt x="2002" y="1842"/>
                    </a:cubicBezTo>
                    <a:cubicBezTo>
                      <a:pt x="2602" y="1308"/>
                      <a:pt x="2769" y="574"/>
                      <a:pt x="2435" y="207"/>
                    </a:cubicBezTo>
                    <a:cubicBezTo>
                      <a:pt x="2308" y="68"/>
                      <a:pt x="2118" y="0"/>
                      <a:pt x="19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447;p50">
                <a:extLst>
                  <a:ext uri="{FF2B5EF4-FFF2-40B4-BE49-F238E27FC236}">
                    <a16:creationId xmlns:a16="http://schemas.microsoft.com/office/drawing/2014/main" id="{615DE727-8340-EB7E-83AC-C1C8B8D186A4}"/>
                  </a:ext>
                </a:extLst>
              </p:cNvPr>
              <p:cNvSpPr/>
              <p:nvPr/>
            </p:nvSpPr>
            <p:spPr>
              <a:xfrm>
                <a:off x="3505175" y="2756150"/>
                <a:ext cx="59225" cy="88025"/>
              </a:xfrm>
              <a:custGeom>
                <a:avLst/>
                <a:gdLst/>
                <a:ahLst/>
                <a:cxnLst/>
                <a:rect l="l" t="t" r="r" b="b"/>
                <a:pathLst>
                  <a:path w="2369" h="3521" extrusionOk="0">
                    <a:moveTo>
                      <a:pt x="802" y="1"/>
                    </a:moveTo>
                    <a:cubicBezTo>
                      <a:pt x="614" y="1"/>
                      <a:pt x="431" y="113"/>
                      <a:pt x="401" y="351"/>
                    </a:cubicBezTo>
                    <a:cubicBezTo>
                      <a:pt x="0" y="3220"/>
                      <a:pt x="1768" y="3520"/>
                      <a:pt x="1835" y="3520"/>
                    </a:cubicBezTo>
                    <a:lnTo>
                      <a:pt x="1902" y="3520"/>
                    </a:lnTo>
                    <a:cubicBezTo>
                      <a:pt x="2102" y="3520"/>
                      <a:pt x="2302" y="3354"/>
                      <a:pt x="2335" y="3153"/>
                    </a:cubicBezTo>
                    <a:cubicBezTo>
                      <a:pt x="2369" y="2953"/>
                      <a:pt x="2202" y="2720"/>
                      <a:pt x="1969" y="2686"/>
                    </a:cubicBezTo>
                    <a:cubicBezTo>
                      <a:pt x="1969" y="2686"/>
                      <a:pt x="968" y="2486"/>
                      <a:pt x="1235" y="485"/>
                    </a:cubicBezTo>
                    <a:cubicBezTo>
                      <a:pt x="1272" y="171"/>
                      <a:pt x="1033" y="1"/>
                      <a:pt x="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448;p50">
                <a:extLst>
                  <a:ext uri="{FF2B5EF4-FFF2-40B4-BE49-F238E27FC236}">
                    <a16:creationId xmlns:a16="http://schemas.microsoft.com/office/drawing/2014/main" id="{4060CE91-60D2-EE41-628A-DF9A105896D9}"/>
                  </a:ext>
                </a:extLst>
              </p:cNvPr>
              <p:cNvSpPr/>
              <p:nvPr/>
            </p:nvSpPr>
            <p:spPr>
              <a:xfrm>
                <a:off x="3496000" y="2755575"/>
                <a:ext cx="48400" cy="41700"/>
              </a:xfrm>
              <a:custGeom>
                <a:avLst/>
                <a:gdLst/>
                <a:ahLst/>
                <a:cxnLst/>
                <a:rect l="l" t="t" r="r" b="b"/>
                <a:pathLst>
                  <a:path w="1936" h="1668" extrusionOk="0">
                    <a:moveTo>
                      <a:pt x="1498" y="1"/>
                    </a:moveTo>
                    <a:cubicBezTo>
                      <a:pt x="1248" y="1"/>
                      <a:pt x="910" y="166"/>
                      <a:pt x="634" y="441"/>
                    </a:cubicBezTo>
                    <a:cubicBezTo>
                      <a:pt x="201" y="841"/>
                      <a:pt x="1" y="1342"/>
                      <a:pt x="201" y="1575"/>
                    </a:cubicBezTo>
                    <a:cubicBezTo>
                      <a:pt x="263" y="1637"/>
                      <a:pt x="357" y="1667"/>
                      <a:pt x="469" y="1667"/>
                    </a:cubicBezTo>
                    <a:cubicBezTo>
                      <a:pt x="718" y="1667"/>
                      <a:pt x="1058" y="1518"/>
                      <a:pt x="1335" y="1242"/>
                    </a:cubicBezTo>
                    <a:cubicBezTo>
                      <a:pt x="1768" y="841"/>
                      <a:pt x="1935" y="341"/>
                      <a:pt x="1768" y="107"/>
                    </a:cubicBezTo>
                    <a:cubicBezTo>
                      <a:pt x="1706" y="35"/>
                      <a:pt x="1611" y="1"/>
                      <a:pt x="14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 name="Google Shape;1280;p50">
            <a:extLst>
              <a:ext uri="{FF2B5EF4-FFF2-40B4-BE49-F238E27FC236}">
                <a16:creationId xmlns:a16="http://schemas.microsoft.com/office/drawing/2014/main" id="{3725940A-8638-0B6E-D052-FC371CC4EFFC}"/>
              </a:ext>
            </a:extLst>
          </p:cNvPr>
          <p:cNvGrpSpPr/>
          <p:nvPr/>
        </p:nvGrpSpPr>
        <p:grpSpPr>
          <a:xfrm flipH="1">
            <a:off x="3318937" y="1321677"/>
            <a:ext cx="1923612" cy="2453686"/>
            <a:chOff x="2153550" y="1781356"/>
            <a:chExt cx="1923612" cy="2453686"/>
          </a:xfrm>
        </p:grpSpPr>
        <p:sp>
          <p:nvSpPr>
            <p:cNvPr id="129" name="Google Shape;1281;p50">
              <a:extLst>
                <a:ext uri="{FF2B5EF4-FFF2-40B4-BE49-F238E27FC236}">
                  <a16:creationId xmlns:a16="http://schemas.microsoft.com/office/drawing/2014/main" id="{58D259C6-21DA-D7C5-43F8-1EB139F5D478}"/>
                </a:ext>
              </a:extLst>
            </p:cNvPr>
            <p:cNvSpPr/>
            <p:nvPr/>
          </p:nvSpPr>
          <p:spPr>
            <a:xfrm>
              <a:off x="2153550" y="3866716"/>
              <a:ext cx="1923612" cy="262224"/>
            </a:xfrm>
            <a:custGeom>
              <a:avLst/>
              <a:gdLst/>
              <a:ahLst/>
              <a:cxnLst/>
              <a:rect l="l" t="t" r="r" b="b"/>
              <a:pathLst>
                <a:path w="161716" h="9441" extrusionOk="0">
                  <a:moveTo>
                    <a:pt x="80858" y="1"/>
                  </a:moveTo>
                  <a:cubicBezTo>
                    <a:pt x="36193" y="1"/>
                    <a:pt x="0" y="2136"/>
                    <a:pt x="0" y="4738"/>
                  </a:cubicBezTo>
                  <a:cubicBezTo>
                    <a:pt x="0" y="7339"/>
                    <a:pt x="36193" y="9441"/>
                    <a:pt x="80858" y="9441"/>
                  </a:cubicBezTo>
                  <a:cubicBezTo>
                    <a:pt x="125523" y="9441"/>
                    <a:pt x="161716" y="7339"/>
                    <a:pt x="161716" y="4738"/>
                  </a:cubicBezTo>
                  <a:cubicBezTo>
                    <a:pt x="161716" y="2136"/>
                    <a:pt x="125523" y="1"/>
                    <a:pt x="808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1282;p50">
              <a:extLst>
                <a:ext uri="{FF2B5EF4-FFF2-40B4-BE49-F238E27FC236}">
                  <a16:creationId xmlns:a16="http://schemas.microsoft.com/office/drawing/2014/main" id="{40DAAE18-442A-A25A-7AE0-8C202093E19B}"/>
                </a:ext>
              </a:extLst>
            </p:cNvPr>
            <p:cNvGrpSpPr/>
            <p:nvPr/>
          </p:nvGrpSpPr>
          <p:grpSpPr>
            <a:xfrm>
              <a:off x="3024421" y="1781356"/>
              <a:ext cx="779529" cy="526269"/>
              <a:chOff x="2573671" y="2159869"/>
              <a:chExt cx="779529" cy="526269"/>
            </a:xfrm>
          </p:grpSpPr>
          <p:sp>
            <p:nvSpPr>
              <p:cNvPr id="169" name="Google Shape;1283;p50">
                <a:extLst>
                  <a:ext uri="{FF2B5EF4-FFF2-40B4-BE49-F238E27FC236}">
                    <a16:creationId xmlns:a16="http://schemas.microsoft.com/office/drawing/2014/main" id="{61C70680-39E0-304F-8C20-64B6F3D1197B}"/>
                  </a:ext>
                </a:extLst>
              </p:cNvPr>
              <p:cNvSpPr/>
              <p:nvPr/>
            </p:nvSpPr>
            <p:spPr>
              <a:xfrm>
                <a:off x="2573671" y="2159869"/>
                <a:ext cx="779529" cy="526269"/>
              </a:xfrm>
              <a:custGeom>
                <a:avLst/>
                <a:gdLst/>
                <a:ahLst/>
                <a:cxnLst/>
                <a:rect l="l" t="t" r="r" b="b"/>
                <a:pathLst>
                  <a:path w="35526" h="23984" extrusionOk="0">
                    <a:moveTo>
                      <a:pt x="0" y="0"/>
                    </a:moveTo>
                    <a:lnTo>
                      <a:pt x="0" y="23984"/>
                    </a:lnTo>
                    <a:lnTo>
                      <a:pt x="35526" y="23984"/>
                    </a:lnTo>
                    <a:lnTo>
                      <a:pt x="355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84;p50">
                <a:extLst>
                  <a:ext uri="{FF2B5EF4-FFF2-40B4-BE49-F238E27FC236}">
                    <a16:creationId xmlns:a16="http://schemas.microsoft.com/office/drawing/2014/main" id="{AD920223-99FC-013F-3171-C849A0DC5474}"/>
                  </a:ext>
                </a:extLst>
              </p:cNvPr>
              <p:cNvSpPr/>
              <p:nvPr/>
            </p:nvSpPr>
            <p:spPr>
              <a:xfrm>
                <a:off x="2588307" y="2200112"/>
                <a:ext cx="748788" cy="468472"/>
              </a:xfrm>
              <a:custGeom>
                <a:avLst/>
                <a:gdLst/>
                <a:ahLst/>
                <a:cxnLst/>
                <a:rect l="l" t="t" r="r" b="b"/>
                <a:pathLst>
                  <a:path w="34125" h="21350" extrusionOk="0">
                    <a:moveTo>
                      <a:pt x="1" y="1"/>
                    </a:moveTo>
                    <a:lnTo>
                      <a:pt x="1" y="21349"/>
                    </a:lnTo>
                    <a:lnTo>
                      <a:pt x="34125" y="21349"/>
                    </a:lnTo>
                    <a:lnTo>
                      <a:pt x="341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85;p50">
                <a:extLst>
                  <a:ext uri="{FF2B5EF4-FFF2-40B4-BE49-F238E27FC236}">
                    <a16:creationId xmlns:a16="http://schemas.microsoft.com/office/drawing/2014/main" id="{1116A822-CDAD-60B0-2BA1-FA7E0FC20737}"/>
                  </a:ext>
                </a:extLst>
              </p:cNvPr>
              <p:cNvSpPr/>
              <p:nvPr/>
            </p:nvSpPr>
            <p:spPr>
              <a:xfrm>
                <a:off x="2621967" y="2272588"/>
                <a:ext cx="616321" cy="13912"/>
              </a:xfrm>
              <a:custGeom>
                <a:avLst/>
                <a:gdLst/>
                <a:ahLst/>
                <a:cxnLst/>
                <a:rect l="l" t="t" r="r" b="b"/>
                <a:pathLst>
                  <a:path w="28088" h="634" extrusionOk="0">
                    <a:moveTo>
                      <a:pt x="1" y="0"/>
                    </a:moveTo>
                    <a:lnTo>
                      <a:pt x="1" y="634"/>
                    </a:lnTo>
                    <a:lnTo>
                      <a:pt x="28088" y="634"/>
                    </a:lnTo>
                    <a:lnTo>
                      <a:pt x="280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86;p50">
                <a:extLst>
                  <a:ext uri="{FF2B5EF4-FFF2-40B4-BE49-F238E27FC236}">
                    <a16:creationId xmlns:a16="http://schemas.microsoft.com/office/drawing/2014/main" id="{21A095F8-5520-D685-402E-3CD46E014B20}"/>
                  </a:ext>
                </a:extLst>
              </p:cNvPr>
              <p:cNvSpPr/>
              <p:nvPr/>
            </p:nvSpPr>
            <p:spPr>
              <a:xfrm>
                <a:off x="2621967" y="2311360"/>
                <a:ext cx="524843" cy="13933"/>
              </a:xfrm>
              <a:custGeom>
                <a:avLst/>
                <a:gdLst/>
                <a:ahLst/>
                <a:cxnLst/>
                <a:rect l="l" t="t" r="r" b="b"/>
                <a:pathLst>
                  <a:path w="23919" h="635" extrusionOk="0">
                    <a:moveTo>
                      <a:pt x="1" y="1"/>
                    </a:moveTo>
                    <a:lnTo>
                      <a:pt x="1" y="635"/>
                    </a:lnTo>
                    <a:lnTo>
                      <a:pt x="23918" y="635"/>
                    </a:lnTo>
                    <a:lnTo>
                      <a:pt x="239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87;p50">
                <a:extLst>
                  <a:ext uri="{FF2B5EF4-FFF2-40B4-BE49-F238E27FC236}">
                    <a16:creationId xmlns:a16="http://schemas.microsoft.com/office/drawing/2014/main" id="{B212E762-6158-90EA-3608-0020FD5F3991}"/>
                  </a:ext>
                </a:extLst>
              </p:cNvPr>
              <p:cNvSpPr/>
              <p:nvPr/>
            </p:nvSpPr>
            <p:spPr>
              <a:xfrm>
                <a:off x="2621967" y="2350155"/>
                <a:ext cx="616321" cy="13933"/>
              </a:xfrm>
              <a:custGeom>
                <a:avLst/>
                <a:gdLst/>
                <a:ahLst/>
                <a:cxnLst/>
                <a:rect l="l" t="t" r="r" b="b"/>
                <a:pathLst>
                  <a:path w="28088" h="635" extrusionOk="0">
                    <a:moveTo>
                      <a:pt x="1" y="1"/>
                    </a:moveTo>
                    <a:lnTo>
                      <a:pt x="1" y="635"/>
                    </a:lnTo>
                    <a:lnTo>
                      <a:pt x="28088" y="635"/>
                    </a:lnTo>
                    <a:lnTo>
                      <a:pt x="280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88;p50">
                <a:extLst>
                  <a:ext uri="{FF2B5EF4-FFF2-40B4-BE49-F238E27FC236}">
                    <a16:creationId xmlns:a16="http://schemas.microsoft.com/office/drawing/2014/main" id="{63B886FD-17FF-7011-08BF-4051DB151110}"/>
                  </a:ext>
                </a:extLst>
              </p:cNvPr>
              <p:cNvSpPr/>
              <p:nvPr/>
            </p:nvSpPr>
            <p:spPr>
              <a:xfrm>
                <a:off x="2621967" y="2388949"/>
                <a:ext cx="524843" cy="13933"/>
              </a:xfrm>
              <a:custGeom>
                <a:avLst/>
                <a:gdLst/>
                <a:ahLst/>
                <a:cxnLst/>
                <a:rect l="l" t="t" r="r" b="b"/>
                <a:pathLst>
                  <a:path w="23919" h="635" extrusionOk="0">
                    <a:moveTo>
                      <a:pt x="1" y="1"/>
                    </a:moveTo>
                    <a:lnTo>
                      <a:pt x="1" y="635"/>
                    </a:lnTo>
                    <a:lnTo>
                      <a:pt x="23918" y="635"/>
                    </a:lnTo>
                    <a:lnTo>
                      <a:pt x="239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89;p50">
                <a:extLst>
                  <a:ext uri="{FF2B5EF4-FFF2-40B4-BE49-F238E27FC236}">
                    <a16:creationId xmlns:a16="http://schemas.microsoft.com/office/drawing/2014/main" id="{B06A719A-6E3D-BCC7-1D7B-B4E40E91BE0C}"/>
                  </a:ext>
                </a:extLst>
              </p:cNvPr>
              <p:cNvSpPr/>
              <p:nvPr/>
            </p:nvSpPr>
            <p:spPr>
              <a:xfrm>
                <a:off x="2621967" y="2428489"/>
                <a:ext cx="66639" cy="13187"/>
              </a:xfrm>
              <a:custGeom>
                <a:avLst/>
                <a:gdLst/>
                <a:ahLst/>
                <a:cxnLst/>
                <a:rect l="l" t="t" r="r" b="b"/>
                <a:pathLst>
                  <a:path w="3037" h="601" extrusionOk="0">
                    <a:moveTo>
                      <a:pt x="1" y="0"/>
                    </a:moveTo>
                    <a:lnTo>
                      <a:pt x="1" y="601"/>
                    </a:lnTo>
                    <a:lnTo>
                      <a:pt x="3036" y="601"/>
                    </a:lnTo>
                    <a:lnTo>
                      <a:pt x="30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90;p50">
                <a:extLst>
                  <a:ext uri="{FF2B5EF4-FFF2-40B4-BE49-F238E27FC236}">
                    <a16:creationId xmlns:a16="http://schemas.microsoft.com/office/drawing/2014/main" id="{B6D935FE-4E67-21F5-28C1-E13F175BA3D6}"/>
                  </a:ext>
                </a:extLst>
              </p:cNvPr>
              <p:cNvSpPr/>
              <p:nvPr/>
            </p:nvSpPr>
            <p:spPr>
              <a:xfrm>
                <a:off x="2621967" y="2467284"/>
                <a:ext cx="341842" cy="13187"/>
              </a:xfrm>
              <a:custGeom>
                <a:avLst/>
                <a:gdLst/>
                <a:ahLst/>
                <a:cxnLst/>
                <a:rect l="l" t="t" r="r" b="b"/>
                <a:pathLst>
                  <a:path w="15579" h="601" extrusionOk="0">
                    <a:moveTo>
                      <a:pt x="1" y="0"/>
                    </a:moveTo>
                    <a:lnTo>
                      <a:pt x="1" y="600"/>
                    </a:lnTo>
                    <a:lnTo>
                      <a:pt x="15579" y="600"/>
                    </a:lnTo>
                    <a:lnTo>
                      <a:pt x="155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91;p50">
                <a:extLst>
                  <a:ext uri="{FF2B5EF4-FFF2-40B4-BE49-F238E27FC236}">
                    <a16:creationId xmlns:a16="http://schemas.microsoft.com/office/drawing/2014/main" id="{EB8A5FFC-A9C0-7C1C-70D7-6E21A94CCFA6}"/>
                  </a:ext>
                </a:extLst>
              </p:cNvPr>
              <p:cNvSpPr/>
              <p:nvPr/>
            </p:nvSpPr>
            <p:spPr>
              <a:xfrm>
                <a:off x="2621967" y="2506056"/>
                <a:ext cx="524843" cy="13933"/>
              </a:xfrm>
              <a:custGeom>
                <a:avLst/>
                <a:gdLst/>
                <a:ahLst/>
                <a:cxnLst/>
                <a:rect l="l" t="t" r="r" b="b"/>
                <a:pathLst>
                  <a:path w="23919" h="635" extrusionOk="0">
                    <a:moveTo>
                      <a:pt x="1" y="1"/>
                    </a:moveTo>
                    <a:lnTo>
                      <a:pt x="1" y="635"/>
                    </a:lnTo>
                    <a:lnTo>
                      <a:pt x="23918" y="635"/>
                    </a:lnTo>
                    <a:lnTo>
                      <a:pt x="239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92;p50">
                <a:extLst>
                  <a:ext uri="{FF2B5EF4-FFF2-40B4-BE49-F238E27FC236}">
                    <a16:creationId xmlns:a16="http://schemas.microsoft.com/office/drawing/2014/main" id="{DD169A56-F635-B45C-85FD-A5B7D41C9621}"/>
                  </a:ext>
                </a:extLst>
              </p:cNvPr>
              <p:cNvSpPr/>
              <p:nvPr/>
            </p:nvSpPr>
            <p:spPr>
              <a:xfrm>
                <a:off x="2621967" y="2544850"/>
                <a:ext cx="66639" cy="13933"/>
              </a:xfrm>
              <a:custGeom>
                <a:avLst/>
                <a:gdLst/>
                <a:ahLst/>
                <a:cxnLst/>
                <a:rect l="l" t="t" r="r" b="b"/>
                <a:pathLst>
                  <a:path w="3037" h="635" extrusionOk="0">
                    <a:moveTo>
                      <a:pt x="1" y="1"/>
                    </a:moveTo>
                    <a:lnTo>
                      <a:pt x="1" y="635"/>
                    </a:lnTo>
                    <a:lnTo>
                      <a:pt x="3036" y="635"/>
                    </a:lnTo>
                    <a:lnTo>
                      <a:pt x="3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93;p50">
                <a:extLst>
                  <a:ext uri="{FF2B5EF4-FFF2-40B4-BE49-F238E27FC236}">
                    <a16:creationId xmlns:a16="http://schemas.microsoft.com/office/drawing/2014/main" id="{5B57C28A-0070-FD34-D9EF-F3F7810C0192}"/>
                  </a:ext>
                </a:extLst>
              </p:cNvPr>
              <p:cNvSpPr/>
              <p:nvPr/>
            </p:nvSpPr>
            <p:spPr>
              <a:xfrm>
                <a:off x="2621967" y="2583645"/>
                <a:ext cx="66639" cy="13933"/>
              </a:xfrm>
              <a:custGeom>
                <a:avLst/>
                <a:gdLst/>
                <a:ahLst/>
                <a:cxnLst/>
                <a:rect l="l" t="t" r="r" b="b"/>
                <a:pathLst>
                  <a:path w="3037" h="635" extrusionOk="0">
                    <a:moveTo>
                      <a:pt x="1" y="1"/>
                    </a:moveTo>
                    <a:lnTo>
                      <a:pt x="1" y="635"/>
                    </a:lnTo>
                    <a:lnTo>
                      <a:pt x="3036" y="635"/>
                    </a:lnTo>
                    <a:lnTo>
                      <a:pt x="3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294;p50">
              <a:extLst>
                <a:ext uri="{FF2B5EF4-FFF2-40B4-BE49-F238E27FC236}">
                  <a16:creationId xmlns:a16="http://schemas.microsoft.com/office/drawing/2014/main" id="{BA089A5E-0FD8-3C00-A093-5FB55E511F28}"/>
                </a:ext>
              </a:extLst>
            </p:cNvPr>
            <p:cNvGrpSpPr/>
            <p:nvPr/>
          </p:nvGrpSpPr>
          <p:grpSpPr>
            <a:xfrm>
              <a:off x="2363594" y="2487146"/>
              <a:ext cx="1440350" cy="1747896"/>
              <a:chOff x="2363594" y="2856675"/>
              <a:chExt cx="1440350" cy="1747896"/>
            </a:xfrm>
          </p:grpSpPr>
          <p:sp>
            <p:nvSpPr>
              <p:cNvPr id="132" name="Google Shape;1295;p50">
                <a:extLst>
                  <a:ext uri="{FF2B5EF4-FFF2-40B4-BE49-F238E27FC236}">
                    <a16:creationId xmlns:a16="http://schemas.microsoft.com/office/drawing/2014/main" id="{50CBA399-2022-D65C-2C68-7E3544945F21}"/>
                  </a:ext>
                </a:extLst>
              </p:cNvPr>
              <p:cNvSpPr/>
              <p:nvPr/>
            </p:nvSpPr>
            <p:spPr>
              <a:xfrm>
                <a:off x="2962339" y="3276062"/>
                <a:ext cx="297913" cy="649257"/>
              </a:xfrm>
              <a:custGeom>
                <a:avLst/>
                <a:gdLst/>
                <a:ahLst/>
                <a:cxnLst/>
                <a:rect l="l" t="t" r="r" b="b"/>
                <a:pathLst>
                  <a:path w="13577" h="29589" extrusionOk="0">
                    <a:moveTo>
                      <a:pt x="6438" y="1"/>
                    </a:moveTo>
                    <a:cubicBezTo>
                      <a:pt x="6438" y="1"/>
                      <a:pt x="0" y="17080"/>
                      <a:pt x="2769" y="23017"/>
                    </a:cubicBezTo>
                    <a:cubicBezTo>
                      <a:pt x="5537" y="28955"/>
                      <a:pt x="9207" y="29589"/>
                      <a:pt x="9207" y="29589"/>
                    </a:cubicBezTo>
                    <a:lnTo>
                      <a:pt x="13576" y="24485"/>
                    </a:lnTo>
                    <a:cubicBezTo>
                      <a:pt x="13576" y="24485"/>
                      <a:pt x="10441" y="22617"/>
                      <a:pt x="9707" y="20315"/>
                    </a:cubicBezTo>
                    <a:cubicBezTo>
                      <a:pt x="8973" y="18014"/>
                      <a:pt x="10341" y="3103"/>
                      <a:pt x="6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296;p50">
                <a:extLst>
                  <a:ext uri="{FF2B5EF4-FFF2-40B4-BE49-F238E27FC236}">
                    <a16:creationId xmlns:a16="http://schemas.microsoft.com/office/drawing/2014/main" id="{28DA83FD-C016-ED61-3837-6C403CFC1B8B}"/>
                  </a:ext>
                </a:extLst>
              </p:cNvPr>
              <p:cNvSpPr/>
              <p:nvPr/>
            </p:nvSpPr>
            <p:spPr>
              <a:xfrm>
                <a:off x="2484387" y="3929488"/>
                <a:ext cx="1294805" cy="506389"/>
              </a:xfrm>
              <a:custGeom>
                <a:avLst/>
                <a:gdLst/>
                <a:ahLst/>
                <a:cxnLst/>
                <a:rect l="l" t="t" r="r" b="b"/>
                <a:pathLst>
                  <a:path w="59009" h="23078" extrusionOk="0">
                    <a:moveTo>
                      <a:pt x="43568" y="1"/>
                    </a:moveTo>
                    <a:cubicBezTo>
                      <a:pt x="34628" y="1"/>
                      <a:pt x="24084" y="2945"/>
                      <a:pt x="24084" y="2945"/>
                    </a:cubicBezTo>
                    <a:lnTo>
                      <a:pt x="4036" y="4346"/>
                    </a:lnTo>
                    <a:cubicBezTo>
                      <a:pt x="1" y="13458"/>
                      <a:pt x="5363" y="23078"/>
                      <a:pt x="18635" y="23078"/>
                    </a:cubicBezTo>
                    <a:cubicBezTo>
                      <a:pt x="18968" y="23078"/>
                      <a:pt x="19305" y="23072"/>
                      <a:pt x="19647" y="23060"/>
                    </a:cubicBezTo>
                    <a:cubicBezTo>
                      <a:pt x="33691" y="22559"/>
                      <a:pt x="59009" y="14754"/>
                      <a:pt x="55506" y="4947"/>
                    </a:cubicBezTo>
                    <a:cubicBezTo>
                      <a:pt x="54168" y="1163"/>
                      <a:pt x="49184" y="1"/>
                      <a:pt x="43568" y="1"/>
                    </a:cubicBezTo>
                    <a:close/>
                  </a:path>
                </a:pathLst>
              </a:custGeom>
              <a:solidFill>
                <a:srgbClr val="80E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297;p50">
                <a:extLst>
                  <a:ext uri="{FF2B5EF4-FFF2-40B4-BE49-F238E27FC236}">
                    <a16:creationId xmlns:a16="http://schemas.microsoft.com/office/drawing/2014/main" id="{3387C66D-475E-4FAF-FE95-83BD93B9AE3B}"/>
                  </a:ext>
                </a:extLst>
              </p:cNvPr>
              <p:cNvSpPr/>
              <p:nvPr/>
            </p:nvSpPr>
            <p:spPr>
              <a:xfrm>
                <a:off x="2484387" y="3929488"/>
                <a:ext cx="1294805" cy="506389"/>
              </a:xfrm>
              <a:custGeom>
                <a:avLst/>
                <a:gdLst/>
                <a:ahLst/>
                <a:cxnLst/>
                <a:rect l="l" t="t" r="r" b="b"/>
                <a:pathLst>
                  <a:path w="59009" h="23078" extrusionOk="0">
                    <a:moveTo>
                      <a:pt x="43568" y="1"/>
                    </a:moveTo>
                    <a:cubicBezTo>
                      <a:pt x="34628" y="1"/>
                      <a:pt x="24084" y="2945"/>
                      <a:pt x="24084" y="2945"/>
                    </a:cubicBezTo>
                    <a:lnTo>
                      <a:pt x="4036" y="4346"/>
                    </a:lnTo>
                    <a:cubicBezTo>
                      <a:pt x="1" y="13458"/>
                      <a:pt x="5363" y="23078"/>
                      <a:pt x="18635" y="23078"/>
                    </a:cubicBezTo>
                    <a:cubicBezTo>
                      <a:pt x="18968" y="23078"/>
                      <a:pt x="19305" y="23072"/>
                      <a:pt x="19647" y="23060"/>
                    </a:cubicBezTo>
                    <a:cubicBezTo>
                      <a:pt x="33691" y="22559"/>
                      <a:pt x="59009" y="14754"/>
                      <a:pt x="55506" y="4947"/>
                    </a:cubicBezTo>
                    <a:cubicBezTo>
                      <a:pt x="54168" y="1163"/>
                      <a:pt x="49184" y="1"/>
                      <a:pt x="435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298;p50">
                <a:extLst>
                  <a:ext uri="{FF2B5EF4-FFF2-40B4-BE49-F238E27FC236}">
                    <a16:creationId xmlns:a16="http://schemas.microsoft.com/office/drawing/2014/main" id="{E373EEC5-760A-CCF5-FE83-A57A692EAF03}"/>
                  </a:ext>
                </a:extLst>
              </p:cNvPr>
              <p:cNvSpPr/>
              <p:nvPr/>
            </p:nvSpPr>
            <p:spPr>
              <a:xfrm>
                <a:off x="2976974" y="4243683"/>
                <a:ext cx="215936" cy="177164"/>
              </a:xfrm>
              <a:custGeom>
                <a:avLst/>
                <a:gdLst/>
                <a:ahLst/>
                <a:cxnLst/>
                <a:rect l="l" t="t" r="r" b="b"/>
                <a:pathLst>
                  <a:path w="9841" h="8074" extrusionOk="0">
                    <a:moveTo>
                      <a:pt x="7305" y="1"/>
                    </a:moveTo>
                    <a:lnTo>
                      <a:pt x="2369" y="3637"/>
                    </a:lnTo>
                    <a:lnTo>
                      <a:pt x="0" y="5371"/>
                    </a:lnTo>
                    <a:lnTo>
                      <a:pt x="1568" y="8073"/>
                    </a:lnTo>
                    <a:lnTo>
                      <a:pt x="3970" y="6772"/>
                    </a:lnTo>
                    <a:lnTo>
                      <a:pt x="9841" y="3537"/>
                    </a:lnTo>
                    <a:lnTo>
                      <a:pt x="7305" y="1"/>
                    </a:lnTo>
                    <a:close/>
                  </a:path>
                </a:pathLst>
              </a:custGeom>
              <a:solidFill>
                <a:srgbClr val="EBB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299;p50">
                <a:extLst>
                  <a:ext uri="{FF2B5EF4-FFF2-40B4-BE49-F238E27FC236}">
                    <a16:creationId xmlns:a16="http://schemas.microsoft.com/office/drawing/2014/main" id="{7763E5BE-4325-BEB1-3CC6-9F71C779FF27}"/>
                  </a:ext>
                </a:extLst>
              </p:cNvPr>
              <p:cNvSpPr/>
              <p:nvPr/>
            </p:nvSpPr>
            <p:spPr>
              <a:xfrm>
                <a:off x="2875951" y="4342358"/>
                <a:ext cx="153729" cy="262213"/>
              </a:xfrm>
              <a:custGeom>
                <a:avLst/>
                <a:gdLst/>
                <a:ahLst/>
                <a:cxnLst/>
                <a:rect l="l" t="t" r="r" b="b"/>
                <a:pathLst>
                  <a:path w="7006" h="11950" extrusionOk="0">
                    <a:moveTo>
                      <a:pt x="5101" y="1"/>
                    </a:moveTo>
                    <a:cubicBezTo>
                      <a:pt x="5048" y="1"/>
                      <a:pt x="4993" y="13"/>
                      <a:pt x="4938" y="41"/>
                    </a:cubicBezTo>
                    <a:lnTo>
                      <a:pt x="3337" y="841"/>
                    </a:lnTo>
                    <a:cubicBezTo>
                      <a:pt x="3337" y="841"/>
                      <a:pt x="1102" y="1742"/>
                      <a:pt x="835" y="2476"/>
                    </a:cubicBezTo>
                    <a:cubicBezTo>
                      <a:pt x="1" y="4577"/>
                      <a:pt x="3136" y="11949"/>
                      <a:pt x="4104" y="11949"/>
                    </a:cubicBezTo>
                    <a:cubicBezTo>
                      <a:pt x="4437" y="11949"/>
                      <a:pt x="4671" y="11415"/>
                      <a:pt x="4704" y="11048"/>
                    </a:cubicBezTo>
                    <a:cubicBezTo>
                      <a:pt x="4871" y="9948"/>
                      <a:pt x="4904" y="7146"/>
                      <a:pt x="5038" y="6212"/>
                    </a:cubicBezTo>
                    <a:cubicBezTo>
                      <a:pt x="5205" y="5111"/>
                      <a:pt x="6305" y="4277"/>
                      <a:pt x="6806" y="3943"/>
                    </a:cubicBezTo>
                    <a:cubicBezTo>
                      <a:pt x="6939" y="3843"/>
                      <a:pt x="7006" y="3643"/>
                      <a:pt x="6906" y="3510"/>
                    </a:cubicBezTo>
                    <a:lnTo>
                      <a:pt x="5438" y="207"/>
                    </a:lnTo>
                    <a:cubicBezTo>
                      <a:pt x="5366" y="86"/>
                      <a:pt x="5240" y="1"/>
                      <a:pt x="5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00;p50">
                <a:extLst>
                  <a:ext uri="{FF2B5EF4-FFF2-40B4-BE49-F238E27FC236}">
                    <a16:creationId xmlns:a16="http://schemas.microsoft.com/office/drawing/2014/main" id="{2C55E9D2-DD4B-D262-8125-058F6C1CDDB5}"/>
                  </a:ext>
                </a:extLst>
              </p:cNvPr>
              <p:cNvSpPr/>
              <p:nvPr/>
            </p:nvSpPr>
            <p:spPr>
              <a:xfrm>
                <a:off x="3361978" y="4286887"/>
                <a:ext cx="215212" cy="126630"/>
              </a:xfrm>
              <a:custGeom>
                <a:avLst/>
                <a:gdLst/>
                <a:ahLst/>
                <a:cxnLst/>
                <a:rect l="l" t="t" r="r" b="b"/>
                <a:pathLst>
                  <a:path w="9808" h="5771" extrusionOk="0">
                    <a:moveTo>
                      <a:pt x="767" y="0"/>
                    </a:moveTo>
                    <a:lnTo>
                      <a:pt x="0" y="4270"/>
                    </a:lnTo>
                    <a:lnTo>
                      <a:pt x="6038" y="5271"/>
                    </a:lnTo>
                    <a:lnTo>
                      <a:pt x="8940" y="5771"/>
                    </a:lnTo>
                    <a:lnTo>
                      <a:pt x="9807" y="2769"/>
                    </a:lnTo>
                    <a:lnTo>
                      <a:pt x="7172" y="1968"/>
                    </a:lnTo>
                    <a:lnTo>
                      <a:pt x="767" y="0"/>
                    </a:lnTo>
                    <a:close/>
                  </a:path>
                </a:pathLst>
              </a:custGeom>
              <a:solidFill>
                <a:srgbClr val="EBB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01;p50">
                <a:extLst>
                  <a:ext uri="{FF2B5EF4-FFF2-40B4-BE49-F238E27FC236}">
                    <a16:creationId xmlns:a16="http://schemas.microsoft.com/office/drawing/2014/main" id="{3D1BE681-41C2-8D82-E00E-0558591CAA4F}"/>
                  </a:ext>
                </a:extLst>
              </p:cNvPr>
              <p:cNvSpPr/>
              <p:nvPr/>
            </p:nvSpPr>
            <p:spPr>
              <a:xfrm>
                <a:off x="3533963" y="4249102"/>
                <a:ext cx="220347" cy="200818"/>
              </a:xfrm>
              <a:custGeom>
                <a:avLst/>
                <a:gdLst/>
                <a:ahLst/>
                <a:cxnLst/>
                <a:rect l="l" t="t" r="r" b="b"/>
                <a:pathLst>
                  <a:path w="10042" h="9152" extrusionOk="0">
                    <a:moveTo>
                      <a:pt x="9066" y="1"/>
                    </a:moveTo>
                    <a:cubicBezTo>
                      <a:pt x="8807" y="1"/>
                      <a:pt x="8488" y="152"/>
                      <a:pt x="8307" y="288"/>
                    </a:cubicBezTo>
                    <a:cubicBezTo>
                      <a:pt x="7406" y="955"/>
                      <a:pt x="5371" y="2923"/>
                      <a:pt x="4604" y="3457"/>
                    </a:cubicBezTo>
                    <a:cubicBezTo>
                      <a:pt x="4123" y="3795"/>
                      <a:pt x="3519" y="3896"/>
                      <a:pt x="2968" y="3896"/>
                    </a:cubicBezTo>
                    <a:cubicBezTo>
                      <a:pt x="2488" y="3896"/>
                      <a:pt x="2049" y="3819"/>
                      <a:pt x="1769" y="3757"/>
                    </a:cubicBezTo>
                    <a:cubicBezTo>
                      <a:pt x="1747" y="3753"/>
                      <a:pt x="1726" y="3750"/>
                      <a:pt x="1704" y="3750"/>
                    </a:cubicBezTo>
                    <a:cubicBezTo>
                      <a:pt x="1561" y="3750"/>
                      <a:pt x="1427" y="3845"/>
                      <a:pt x="1369" y="3990"/>
                    </a:cubicBezTo>
                    <a:lnTo>
                      <a:pt x="68" y="7359"/>
                    </a:lnTo>
                    <a:cubicBezTo>
                      <a:pt x="1" y="7560"/>
                      <a:pt x="68" y="7760"/>
                      <a:pt x="268" y="7826"/>
                    </a:cubicBezTo>
                    <a:lnTo>
                      <a:pt x="1969" y="8427"/>
                    </a:lnTo>
                    <a:cubicBezTo>
                      <a:pt x="1969" y="8427"/>
                      <a:pt x="3619" y="9152"/>
                      <a:pt x="4517" y="9152"/>
                    </a:cubicBezTo>
                    <a:cubicBezTo>
                      <a:pt x="4656" y="9152"/>
                      <a:pt x="4777" y="9134"/>
                      <a:pt x="4871" y="9094"/>
                    </a:cubicBezTo>
                    <a:cubicBezTo>
                      <a:pt x="6973" y="8160"/>
                      <a:pt x="10041" y="821"/>
                      <a:pt x="9374" y="121"/>
                    </a:cubicBezTo>
                    <a:cubicBezTo>
                      <a:pt x="9299" y="35"/>
                      <a:pt x="9189" y="1"/>
                      <a:pt x="9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02;p50">
                <a:extLst>
                  <a:ext uri="{FF2B5EF4-FFF2-40B4-BE49-F238E27FC236}">
                    <a16:creationId xmlns:a16="http://schemas.microsoft.com/office/drawing/2014/main" id="{543B7714-2B61-31CC-88E6-5E265E9F8050}"/>
                  </a:ext>
                </a:extLst>
              </p:cNvPr>
              <p:cNvSpPr/>
              <p:nvPr/>
            </p:nvSpPr>
            <p:spPr>
              <a:xfrm>
                <a:off x="2555371" y="3999792"/>
                <a:ext cx="941289" cy="425443"/>
              </a:xfrm>
              <a:custGeom>
                <a:avLst/>
                <a:gdLst/>
                <a:ahLst/>
                <a:cxnLst/>
                <a:rect l="l" t="t" r="r" b="b"/>
                <a:pathLst>
                  <a:path w="42898" h="19389" extrusionOk="0">
                    <a:moveTo>
                      <a:pt x="9589" y="0"/>
                    </a:moveTo>
                    <a:cubicBezTo>
                      <a:pt x="9470" y="0"/>
                      <a:pt x="9354" y="3"/>
                      <a:pt x="9240" y="8"/>
                    </a:cubicBezTo>
                    <a:cubicBezTo>
                      <a:pt x="734" y="408"/>
                      <a:pt x="0" y="8848"/>
                      <a:pt x="3503" y="13551"/>
                    </a:cubicBezTo>
                    <a:cubicBezTo>
                      <a:pt x="7005" y="18221"/>
                      <a:pt x="13510" y="19389"/>
                      <a:pt x="13510" y="19389"/>
                    </a:cubicBezTo>
                    <a:cubicBezTo>
                      <a:pt x="13510" y="19389"/>
                      <a:pt x="9107" y="13117"/>
                      <a:pt x="9741" y="11383"/>
                    </a:cubicBezTo>
                    <a:cubicBezTo>
                      <a:pt x="9822" y="11160"/>
                      <a:pt x="9934" y="11062"/>
                      <a:pt x="10066" y="11062"/>
                    </a:cubicBezTo>
                    <a:cubicBezTo>
                      <a:pt x="10961" y="11062"/>
                      <a:pt x="12810" y="15519"/>
                      <a:pt x="12810" y="15519"/>
                    </a:cubicBezTo>
                    <a:cubicBezTo>
                      <a:pt x="12810" y="15519"/>
                      <a:pt x="28387" y="17587"/>
                      <a:pt x="41964" y="18721"/>
                    </a:cubicBezTo>
                    <a:lnTo>
                      <a:pt x="42898" y="14452"/>
                    </a:lnTo>
                    <a:cubicBezTo>
                      <a:pt x="42898" y="14452"/>
                      <a:pt x="18411" y="0"/>
                      <a:pt x="95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303;p50">
                <a:extLst>
                  <a:ext uri="{FF2B5EF4-FFF2-40B4-BE49-F238E27FC236}">
                    <a16:creationId xmlns:a16="http://schemas.microsoft.com/office/drawing/2014/main" id="{0DAE6821-AC1A-0F0C-DE4D-241548BB4B0F}"/>
                  </a:ext>
                </a:extLst>
              </p:cNvPr>
              <p:cNvSpPr/>
              <p:nvPr/>
            </p:nvSpPr>
            <p:spPr>
              <a:xfrm>
                <a:off x="2501941" y="3217695"/>
                <a:ext cx="601663" cy="930867"/>
              </a:xfrm>
              <a:custGeom>
                <a:avLst/>
                <a:gdLst/>
                <a:ahLst/>
                <a:cxnLst/>
                <a:rect l="l" t="t" r="r" b="b"/>
                <a:pathLst>
                  <a:path w="27420" h="42423" extrusionOk="0">
                    <a:moveTo>
                      <a:pt x="14745" y="0"/>
                    </a:moveTo>
                    <a:cubicBezTo>
                      <a:pt x="11593" y="0"/>
                      <a:pt x="8284" y="360"/>
                      <a:pt x="5304" y="1226"/>
                    </a:cubicBezTo>
                    <a:cubicBezTo>
                      <a:pt x="5304" y="1226"/>
                      <a:pt x="0" y="20941"/>
                      <a:pt x="634" y="42423"/>
                    </a:cubicBezTo>
                    <a:lnTo>
                      <a:pt x="26586" y="37986"/>
                    </a:lnTo>
                    <a:cubicBezTo>
                      <a:pt x="22016" y="29246"/>
                      <a:pt x="23484" y="15904"/>
                      <a:pt x="27420" y="2661"/>
                    </a:cubicBezTo>
                    <a:cubicBezTo>
                      <a:pt x="25637" y="1178"/>
                      <a:pt x="20449" y="0"/>
                      <a:pt x="14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304;p50">
                <a:extLst>
                  <a:ext uri="{FF2B5EF4-FFF2-40B4-BE49-F238E27FC236}">
                    <a16:creationId xmlns:a16="http://schemas.microsoft.com/office/drawing/2014/main" id="{637A7B72-B341-CEA0-24D4-63D5DC18E308}"/>
                  </a:ext>
                </a:extLst>
              </p:cNvPr>
              <p:cNvSpPr/>
              <p:nvPr/>
            </p:nvSpPr>
            <p:spPr>
              <a:xfrm>
                <a:off x="2740544" y="3090890"/>
                <a:ext cx="213018" cy="232042"/>
              </a:xfrm>
              <a:custGeom>
                <a:avLst/>
                <a:gdLst/>
                <a:ahLst/>
                <a:cxnLst/>
                <a:rect l="l" t="t" r="r" b="b"/>
                <a:pathLst>
                  <a:path w="9708" h="10575" extrusionOk="0">
                    <a:moveTo>
                      <a:pt x="4804" y="0"/>
                    </a:moveTo>
                    <a:cubicBezTo>
                      <a:pt x="4804" y="0"/>
                      <a:pt x="4804" y="5071"/>
                      <a:pt x="1" y="6739"/>
                    </a:cubicBezTo>
                    <a:cubicBezTo>
                      <a:pt x="1" y="6739"/>
                      <a:pt x="2403" y="10575"/>
                      <a:pt x="6038" y="10575"/>
                    </a:cubicBezTo>
                    <a:cubicBezTo>
                      <a:pt x="9708" y="10575"/>
                      <a:pt x="9307" y="8206"/>
                      <a:pt x="9307" y="8206"/>
                    </a:cubicBezTo>
                    <a:cubicBezTo>
                      <a:pt x="9141" y="8106"/>
                      <a:pt x="8974" y="8006"/>
                      <a:pt x="8840" y="7873"/>
                    </a:cubicBezTo>
                    <a:cubicBezTo>
                      <a:pt x="8140" y="7272"/>
                      <a:pt x="7106" y="5938"/>
                      <a:pt x="9307" y="4404"/>
                    </a:cubicBezTo>
                    <a:lnTo>
                      <a:pt x="6672" y="1802"/>
                    </a:lnTo>
                    <a:lnTo>
                      <a:pt x="4804" y="0"/>
                    </a:lnTo>
                    <a:close/>
                  </a:path>
                </a:pathLst>
              </a:custGeom>
              <a:solidFill>
                <a:srgbClr val="EBB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305;p50">
                <a:extLst>
                  <a:ext uri="{FF2B5EF4-FFF2-40B4-BE49-F238E27FC236}">
                    <a16:creationId xmlns:a16="http://schemas.microsoft.com/office/drawing/2014/main" id="{30F46483-46A6-C38E-0DFE-7C9FB94FFCA5}"/>
                  </a:ext>
                </a:extLst>
              </p:cNvPr>
              <p:cNvSpPr/>
              <p:nvPr/>
            </p:nvSpPr>
            <p:spPr>
              <a:xfrm>
                <a:off x="2836213" y="3127490"/>
                <a:ext cx="108571" cy="136746"/>
              </a:xfrm>
              <a:custGeom>
                <a:avLst/>
                <a:gdLst/>
                <a:ahLst/>
                <a:cxnLst/>
                <a:rect l="l" t="t" r="r" b="b"/>
                <a:pathLst>
                  <a:path w="4948" h="6232" extrusionOk="0">
                    <a:moveTo>
                      <a:pt x="311" y="0"/>
                    </a:moveTo>
                    <a:cubicBezTo>
                      <a:pt x="311" y="0"/>
                      <a:pt x="1" y="6231"/>
                      <a:pt x="4013" y="6231"/>
                    </a:cubicBezTo>
                    <a:cubicBezTo>
                      <a:pt x="4163" y="6231"/>
                      <a:pt x="4318" y="6223"/>
                      <a:pt x="4480" y="6205"/>
                    </a:cubicBezTo>
                    <a:cubicBezTo>
                      <a:pt x="3780" y="5604"/>
                      <a:pt x="2746" y="4270"/>
                      <a:pt x="4947" y="2736"/>
                    </a:cubicBezTo>
                    <a:lnTo>
                      <a:pt x="2312" y="134"/>
                    </a:lnTo>
                    <a:cubicBezTo>
                      <a:pt x="1645" y="34"/>
                      <a:pt x="978" y="0"/>
                      <a:pt x="311" y="0"/>
                    </a:cubicBezTo>
                    <a:close/>
                  </a:path>
                </a:pathLst>
              </a:custGeom>
              <a:solidFill>
                <a:srgbClr val="DD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306;p50">
                <a:extLst>
                  <a:ext uri="{FF2B5EF4-FFF2-40B4-BE49-F238E27FC236}">
                    <a16:creationId xmlns:a16="http://schemas.microsoft.com/office/drawing/2014/main" id="{2400B918-BD37-D6C9-8FDA-A66AF7DD2F4E}"/>
                  </a:ext>
                </a:extLst>
              </p:cNvPr>
              <p:cNvSpPr/>
              <p:nvPr/>
            </p:nvSpPr>
            <p:spPr>
              <a:xfrm>
                <a:off x="2974034" y="2965686"/>
                <a:ext cx="128122" cy="145720"/>
              </a:xfrm>
              <a:custGeom>
                <a:avLst/>
                <a:gdLst/>
                <a:ahLst/>
                <a:cxnLst/>
                <a:rect l="l" t="t" r="r" b="b"/>
                <a:pathLst>
                  <a:path w="5839" h="6641" extrusionOk="0">
                    <a:moveTo>
                      <a:pt x="3755" y="0"/>
                    </a:moveTo>
                    <a:cubicBezTo>
                      <a:pt x="3193" y="0"/>
                      <a:pt x="2554" y="335"/>
                      <a:pt x="1702" y="703"/>
                    </a:cubicBezTo>
                    <a:cubicBezTo>
                      <a:pt x="1" y="1403"/>
                      <a:pt x="334" y="3238"/>
                      <a:pt x="3136" y="6640"/>
                    </a:cubicBezTo>
                    <a:cubicBezTo>
                      <a:pt x="4871" y="5139"/>
                      <a:pt x="5838" y="1737"/>
                      <a:pt x="4904" y="636"/>
                    </a:cubicBezTo>
                    <a:cubicBezTo>
                      <a:pt x="4527" y="175"/>
                      <a:pt x="4161" y="0"/>
                      <a:pt x="3755"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307;p50">
                <a:extLst>
                  <a:ext uri="{FF2B5EF4-FFF2-40B4-BE49-F238E27FC236}">
                    <a16:creationId xmlns:a16="http://schemas.microsoft.com/office/drawing/2014/main" id="{F1DE6EC1-67B3-C38D-351C-802502619808}"/>
                  </a:ext>
                </a:extLst>
              </p:cNvPr>
              <p:cNvSpPr/>
              <p:nvPr/>
            </p:nvSpPr>
            <p:spPr>
              <a:xfrm>
                <a:off x="2833514" y="2917281"/>
                <a:ext cx="259843" cy="321282"/>
              </a:xfrm>
              <a:custGeom>
                <a:avLst/>
                <a:gdLst/>
                <a:ahLst/>
                <a:cxnLst/>
                <a:rect l="l" t="t" r="r" b="b"/>
                <a:pathLst>
                  <a:path w="11842" h="14642" extrusionOk="0">
                    <a:moveTo>
                      <a:pt x="6158" y="0"/>
                    </a:moveTo>
                    <a:cubicBezTo>
                      <a:pt x="3780" y="0"/>
                      <a:pt x="1536" y="1686"/>
                      <a:pt x="1134" y="4310"/>
                    </a:cubicBezTo>
                    <a:cubicBezTo>
                      <a:pt x="534" y="8012"/>
                      <a:pt x="0" y="10114"/>
                      <a:pt x="1401" y="12382"/>
                    </a:cubicBezTo>
                    <a:lnTo>
                      <a:pt x="1435" y="12416"/>
                    </a:lnTo>
                    <a:cubicBezTo>
                      <a:pt x="2398" y="13936"/>
                      <a:pt x="3912" y="14642"/>
                      <a:pt x="5437" y="14642"/>
                    </a:cubicBezTo>
                    <a:cubicBezTo>
                      <a:pt x="7290" y="14642"/>
                      <a:pt x="9159" y="13600"/>
                      <a:pt x="10074" y="11715"/>
                    </a:cubicBezTo>
                    <a:cubicBezTo>
                      <a:pt x="10274" y="11281"/>
                      <a:pt x="10474" y="10848"/>
                      <a:pt x="10608" y="10414"/>
                    </a:cubicBezTo>
                    <a:cubicBezTo>
                      <a:pt x="11675" y="7245"/>
                      <a:pt x="11842" y="2875"/>
                      <a:pt x="9040" y="907"/>
                    </a:cubicBezTo>
                    <a:cubicBezTo>
                      <a:pt x="8136" y="285"/>
                      <a:pt x="7136" y="0"/>
                      <a:pt x="6158" y="0"/>
                    </a:cubicBezTo>
                    <a:close/>
                  </a:path>
                </a:pathLst>
              </a:custGeom>
              <a:solidFill>
                <a:srgbClr val="EBB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308;p50">
                <a:extLst>
                  <a:ext uri="{FF2B5EF4-FFF2-40B4-BE49-F238E27FC236}">
                    <a16:creationId xmlns:a16="http://schemas.microsoft.com/office/drawing/2014/main" id="{9CDF6B0E-7B92-38BC-E440-9F92A57F70C6}"/>
                  </a:ext>
                </a:extLst>
              </p:cNvPr>
              <p:cNvSpPr/>
              <p:nvPr/>
            </p:nvSpPr>
            <p:spPr>
              <a:xfrm>
                <a:off x="2970370" y="3050559"/>
                <a:ext cx="18322" cy="23808"/>
              </a:xfrm>
              <a:custGeom>
                <a:avLst/>
                <a:gdLst/>
                <a:ahLst/>
                <a:cxnLst/>
                <a:rect l="l" t="t" r="r" b="b"/>
                <a:pathLst>
                  <a:path w="835" h="1085" extrusionOk="0">
                    <a:moveTo>
                      <a:pt x="498" y="0"/>
                    </a:moveTo>
                    <a:cubicBezTo>
                      <a:pt x="339" y="0"/>
                      <a:pt x="160" y="192"/>
                      <a:pt x="68" y="471"/>
                    </a:cubicBezTo>
                    <a:cubicBezTo>
                      <a:pt x="1" y="771"/>
                      <a:pt x="101" y="1038"/>
                      <a:pt x="301" y="1071"/>
                    </a:cubicBezTo>
                    <a:cubicBezTo>
                      <a:pt x="327" y="1080"/>
                      <a:pt x="354" y="1084"/>
                      <a:pt x="381" y="1084"/>
                    </a:cubicBezTo>
                    <a:cubicBezTo>
                      <a:pt x="559" y="1084"/>
                      <a:pt x="739" y="899"/>
                      <a:pt x="768" y="638"/>
                    </a:cubicBezTo>
                    <a:cubicBezTo>
                      <a:pt x="835" y="337"/>
                      <a:pt x="735" y="70"/>
                      <a:pt x="535" y="4"/>
                    </a:cubicBezTo>
                    <a:cubicBezTo>
                      <a:pt x="523" y="1"/>
                      <a:pt x="510"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309;p50">
                <a:extLst>
                  <a:ext uri="{FF2B5EF4-FFF2-40B4-BE49-F238E27FC236}">
                    <a16:creationId xmlns:a16="http://schemas.microsoft.com/office/drawing/2014/main" id="{60D31631-8259-B111-A2A6-655BA8B2AF20}"/>
                  </a:ext>
                </a:extLst>
              </p:cNvPr>
              <p:cNvSpPr/>
              <p:nvPr/>
            </p:nvSpPr>
            <p:spPr>
              <a:xfrm>
                <a:off x="3044316" y="3067389"/>
                <a:ext cx="18300" cy="23588"/>
              </a:xfrm>
              <a:custGeom>
                <a:avLst/>
                <a:gdLst/>
                <a:ahLst/>
                <a:cxnLst/>
                <a:rect l="l" t="t" r="r" b="b"/>
                <a:pathLst>
                  <a:path w="834" h="1075" extrusionOk="0">
                    <a:moveTo>
                      <a:pt x="490" y="0"/>
                    </a:moveTo>
                    <a:cubicBezTo>
                      <a:pt x="305" y="0"/>
                      <a:pt x="129" y="193"/>
                      <a:pt x="67" y="471"/>
                    </a:cubicBezTo>
                    <a:cubicBezTo>
                      <a:pt x="0" y="738"/>
                      <a:pt x="100" y="1038"/>
                      <a:pt x="300" y="1071"/>
                    </a:cubicBezTo>
                    <a:cubicBezTo>
                      <a:pt x="315" y="1074"/>
                      <a:pt x="329" y="1075"/>
                      <a:pt x="344" y="1075"/>
                    </a:cubicBezTo>
                    <a:cubicBezTo>
                      <a:pt x="529" y="1075"/>
                      <a:pt x="705" y="883"/>
                      <a:pt x="767" y="604"/>
                    </a:cubicBezTo>
                    <a:cubicBezTo>
                      <a:pt x="834" y="304"/>
                      <a:pt x="734" y="37"/>
                      <a:pt x="534" y="4"/>
                    </a:cubicBezTo>
                    <a:cubicBezTo>
                      <a:pt x="519" y="2"/>
                      <a:pt x="505" y="0"/>
                      <a:pt x="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310;p50">
                <a:extLst>
                  <a:ext uri="{FF2B5EF4-FFF2-40B4-BE49-F238E27FC236}">
                    <a16:creationId xmlns:a16="http://schemas.microsoft.com/office/drawing/2014/main" id="{759833E0-482E-F0B0-DDBF-58D01792D3F2}"/>
                  </a:ext>
                </a:extLst>
              </p:cNvPr>
              <p:cNvSpPr/>
              <p:nvPr/>
            </p:nvSpPr>
            <p:spPr>
              <a:xfrm>
                <a:off x="3006970" y="3074784"/>
                <a:ext cx="32234" cy="66201"/>
              </a:xfrm>
              <a:custGeom>
                <a:avLst/>
                <a:gdLst/>
                <a:ahLst/>
                <a:cxnLst/>
                <a:rect l="l" t="t" r="r" b="b"/>
                <a:pathLst>
                  <a:path w="1469" h="3017" extrusionOk="0">
                    <a:moveTo>
                      <a:pt x="635" y="1"/>
                    </a:moveTo>
                    <a:lnTo>
                      <a:pt x="1" y="2803"/>
                    </a:lnTo>
                    <a:cubicBezTo>
                      <a:pt x="1" y="2803"/>
                      <a:pt x="413" y="3017"/>
                      <a:pt x="877" y="3017"/>
                    </a:cubicBezTo>
                    <a:cubicBezTo>
                      <a:pt x="1074" y="3017"/>
                      <a:pt x="1280" y="2978"/>
                      <a:pt x="1469" y="2869"/>
                    </a:cubicBezTo>
                    <a:cubicBezTo>
                      <a:pt x="1068" y="1935"/>
                      <a:pt x="768" y="1001"/>
                      <a:pt x="635" y="1"/>
                    </a:cubicBezTo>
                    <a:close/>
                  </a:path>
                </a:pathLst>
              </a:custGeom>
              <a:solidFill>
                <a:srgbClr val="D587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311;p50">
                <a:extLst>
                  <a:ext uri="{FF2B5EF4-FFF2-40B4-BE49-F238E27FC236}">
                    <a16:creationId xmlns:a16="http://schemas.microsoft.com/office/drawing/2014/main" id="{46DAA07E-F528-6297-C022-CF77CCF11966}"/>
                  </a:ext>
                </a:extLst>
              </p:cNvPr>
              <p:cNvSpPr/>
              <p:nvPr/>
            </p:nvSpPr>
            <p:spPr>
              <a:xfrm>
                <a:off x="2953540" y="3016592"/>
                <a:ext cx="38816" cy="16501"/>
              </a:xfrm>
              <a:custGeom>
                <a:avLst/>
                <a:gdLst/>
                <a:ahLst/>
                <a:cxnLst/>
                <a:rect l="l" t="t" r="r" b="b"/>
                <a:pathLst>
                  <a:path w="1769" h="752" extrusionOk="0">
                    <a:moveTo>
                      <a:pt x="1207" y="1"/>
                    </a:moveTo>
                    <a:cubicBezTo>
                      <a:pt x="780" y="1"/>
                      <a:pt x="368" y="151"/>
                      <a:pt x="67" y="451"/>
                    </a:cubicBezTo>
                    <a:cubicBezTo>
                      <a:pt x="1" y="518"/>
                      <a:pt x="1" y="618"/>
                      <a:pt x="67" y="718"/>
                    </a:cubicBezTo>
                    <a:cubicBezTo>
                      <a:pt x="101" y="718"/>
                      <a:pt x="134" y="751"/>
                      <a:pt x="168" y="751"/>
                    </a:cubicBezTo>
                    <a:cubicBezTo>
                      <a:pt x="201" y="751"/>
                      <a:pt x="234" y="718"/>
                      <a:pt x="268" y="684"/>
                    </a:cubicBezTo>
                    <a:cubicBezTo>
                      <a:pt x="553" y="451"/>
                      <a:pt x="900" y="318"/>
                      <a:pt x="1244" y="318"/>
                    </a:cubicBezTo>
                    <a:cubicBezTo>
                      <a:pt x="1342" y="318"/>
                      <a:pt x="1439" y="329"/>
                      <a:pt x="1535" y="351"/>
                    </a:cubicBezTo>
                    <a:cubicBezTo>
                      <a:pt x="1554" y="357"/>
                      <a:pt x="1572" y="360"/>
                      <a:pt x="1590" y="360"/>
                    </a:cubicBezTo>
                    <a:cubicBezTo>
                      <a:pt x="1670" y="360"/>
                      <a:pt x="1741" y="305"/>
                      <a:pt x="1769" y="251"/>
                    </a:cubicBezTo>
                    <a:cubicBezTo>
                      <a:pt x="1769" y="151"/>
                      <a:pt x="1735" y="51"/>
                      <a:pt x="1635" y="51"/>
                    </a:cubicBezTo>
                    <a:cubicBezTo>
                      <a:pt x="1493" y="17"/>
                      <a:pt x="1350" y="1"/>
                      <a:pt x="1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312;p50">
                <a:extLst>
                  <a:ext uri="{FF2B5EF4-FFF2-40B4-BE49-F238E27FC236}">
                    <a16:creationId xmlns:a16="http://schemas.microsoft.com/office/drawing/2014/main" id="{D2E92768-E313-8D38-C014-9EE8AE7302C5}"/>
                  </a:ext>
                </a:extLst>
              </p:cNvPr>
              <p:cNvSpPr/>
              <p:nvPr/>
            </p:nvSpPr>
            <p:spPr>
              <a:xfrm>
                <a:off x="3061146" y="3027673"/>
                <a:ext cx="28569" cy="32497"/>
              </a:xfrm>
              <a:custGeom>
                <a:avLst/>
                <a:gdLst/>
                <a:ahLst/>
                <a:cxnLst/>
                <a:rect l="l" t="t" r="r" b="b"/>
                <a:pathLst>
                  <a:path w="1302" h="1481" extrusionOk="0">
                    <a:moveTo>
                      <a:pt x="193" y="0"/>
                    </a:moveTo>
                    <a:cubicBezTo>
                      <a:pt x="121" y="0"/>
                      <a:pt x="59" y="38"/>
                      <a:pt x="34" y="113"/>
                    </a:cubicBezTo>
                    <a:cubicBezTo>
                      <a:pt x="0" y="213"/>
                      <a:pt x="34" y="313"/>
                      <a:pt x="134" y="346"/>
                    </a:cubicBezTo>
                    <a:cubicBezTo>
                      <a:pt x="534" y="513"/>
                      <a:pt x="834" y="913"/>
                      <a:pt x="934" y="1347"/>
                    </a:cubicBezTo>
                    <a:cubicBezTo>
                      <a:pt x="968" y="1414"/>
                      <a:pt x="1001" y="1447"/>
                      <a:pt x="1068" y="1480"/>
                    </a:cubicBezTo>
                    <a:lnTo>
                      <a:pt x="1168" y="1480"/>
                    </a:lnTo>
                    <a:cubicBezTo>
                      <a:pt x="1234" y="1447"/>
                      <a:pt x="1301" y="1347"/>
                      <a:pt x="1268" y="1247"/>
                    </a:cubicBezTo>
                    <a:cubicBezTo>
                      <a:pt x="1168" y="713"/>
                      <a:pt x="767" y="246"/>
                      <a:pt x="267" y="13"/>
                    </a:cubicBezTo>
                    <a:cubicBezTo>
                      <a:pt x="242" y="4"/>
                      <a:pt x="217" y="0"/>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313;p50">
                <a:extLst>
                  <a:ext uri="{FF2B5EF4-FFF2-40B4-BE49-F238E27FC236}">
                    <a16:creationId xmlns:a16="http://schemas.microsoft.com/office/drawing/2014/main" id="{2FBC0145-C0EE-1595-4B25-1C6DEDCC279B}"/>
                  </a:ext>
                </a:extLst>
              </p:cNvPr>
              <p:cNvSpPr/>
              <p:nvPr/>
            </p:nvSpPr>
            <p:spPr>
              <a:xfrm>
                <a:off x="2812274" y="2926496"/>
                <a:ext cx="127376" cy="146115"/>
              </a:xfrm>
              <a:custGeom>
                <a:avLst/>
                <a:gdLst/>
                <a:ahLst/>
                <a:cxnLst/>
                <a:rect l="l" t="t" r="r" b="b"/>
                <a:pathLst>
                  <a:path w="5805" h="6659" extrusionOk="0">
                    <a:moveTo>
                      <a:pt x="2127" y="0"/>
                    </a:moveTo>
                    <a:cubicBezTo>
                      <a:pt x="1798" y="0"/>
                      <a:pt x="1470" y="132"/>
                      <a:pt x="1102" y="454"/>
                    </a:cubicBezTo>
                    <a:cubicBezTo>
                      <a:pt x="1" y="1388"/>
                      <a:pt x="401" y="4891"/>
                      <a:pt x="1869" y="6658"/>
                    </a:cubicBezTo>
                    <a:cubicBezTo>
                      <a:pt x="5205" y="3756"/>
                      <a:pt x="5805" y="1988"/>
                      <a:pt x="4271" y="1021"/>
                    </a:cubicBezTo>
                    <a:cubicBezTo>
                      <a:pt x="3375" y="475"/>
                      <a:pt x="2751" y="0"/>
                      <a:pt x="2127"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314;p50">
                <a:extLst>
                  <a:ext uri="{FF2B5EF4-FFF2-40B4-BE49-F238E27FC236}">
                    <a16:creationId xmlns:a16="http://schemas.microsoft.com/office/drawing/2014/main" id="{9C3B5483-2301-20C3-3EFC-7B89D362569B}"/>
                  </a:ext>
                </a:extLst>
              </p:cNvPr>
              <p:cNvSpPr/>
              <p:nvPr/>
            </p:nvSpPr>
            <p:spPr>
              <a:xfrm>
                <a:off x="2804441" y="3028353"/>
                <a:ext cx="77391" cy="100431"/>
              </a:xfrm>
              <a:custGeom>
                <a:avLst/>
                <a:gdLst/>
                <a:ahLst/>
                <a:cxnLst/>
                <a:rect l="l" t="t" r="r" b="b"/>
                <a:pathLst>
                  <a:path w="3527" h="4577" extrusionOk="0">
                    <a:moveTo>
                      <a:pt x="1626" y="1"/>
                    </a:moveTo>
                    <a:cubicBezTo>
                      <a:pt x="714" y="1"/>
                      <a:pt x="1" y="820"/>
                      <a:pt x="58" y="1783"/>
                    </a:cubicBezTo>
                    <a:cubicBezTo>
                      <a:pt x="124" y="2717"/>
                      <a:pt x="558" y="3584"/>
                      <a:pt x="1258" y="4218"/>
                    </a:cubicBezTo>
                    <a:cubicBezTo>
                      <a:pt x="1538" y="4468"/>
                      <a:pt x="1824" y="4577"/>
                      <a:pt x="2091" y="4577"/>
                    </a:cubicBezTo>
                    <a:cubicBezTo>
                      <a:pt x="2717" y="4577"/>
                      <a:pt x="3243" y="3979"/>
                      <a:pt x="3360" y="3184"/>
                    </a:cubicBezTo>
                    <a:cubicBezTo>
                      <a:pt x="3527" y="2117"/>
                      <a:pt x="3260" y="449"/>
                      <a:pt x="2126" y="82"/>
                    </a:cubicBezTo>
                    <a:cubicBezTo>
                      <a:pt x="1955" y="26"/>
                      <a:pt x="1787" y="1"/>
                      <a:pt x="1626" y="1"/>
                    </a:cubicBezTo>
                    <a:close/>
                  </a:path>
                </a:pathLst>
              </a:custGeom>
              <a:solidFill>
                <a:srgbClr val="EBB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315;p50">
                <a:extLst>
                  <a:ext uri="{FF2B5EF4-FFF2-40B4-BE49-F238E27FC236}">
                    <a16:creationId xmlns:a16="http://schemas.microsoft.com/office/drawing/2014/main" id="{3BC67D75-16E0-441C-868E-7995FAF27285}"/>
                  </a:ext>
                </a:extLst>
              </p:cNvPr>
              <p:cNvSpPr/>
              <p:nvPr/>
            </p:nvSpPr>
            <p:spPr>
              <a:xfrm>
                <a:off x="2950622" y="3048431"/>
                <a:ext cx="63699" cy="63699"/>
              </a:xfrm>
              <a:custGeom>
                <a:avLst/>
                <a:gdLst/>
                <a:ahLst/>
                <a:cxnLst/>
                <a:rect l="l" t="t" r="r" b="b"/>
                <a:pathLst>
                  <a:path w="2903" h="2903" fill="none" extrusionOk="0">
                    <a:moveTo>
                      <a:pt x="2902" y="1235"/>
                    </a:moveTo>
                    <a:cubicBezTo>
                      <a:pt x="2902" y="2369"/>
                      <a:pt x="1568" y="2903"/>
                      <a:pt x="768" y="2136"/>
                    </a:cubicBezTo>
                    <a:cubicBezTo>
                      <a:pt x="0" y="1335"/>
                      <a:pt x="534" y="1"/>
                      <a:pt x="1668" y="1"/>
                    </a:cubicBezTo>
                    <a:cubicBezTo>
                      <a:pt x="2369" y="1"/>
                      <a:pt x="2902" y="534"/>
                      <a:pt x="2902" y="1235"/>
                    </a:cubicBezTo>
                    <a:close/>
                  </a:path>
                </a:pathLst>
              </a:custGeom>
              <a:noFill/>
              <a:ln w="5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316;p50">
                <a:extLst>
                  <a:ext uri="{FF2B5EF4-FFF2-40B4-BE49-F238E27FC236}">
                    <a16:creationId xmlns:a16="http://schemas.microsoft.com/office/drawing/2014/main" id="{D48F902F-66BC-AF21-F241-0A295C9CE0FB}"/>
                  </a:ext>
                </a:extLst>
              </p:cNvPr>
              <p:cNvSpPr/>
              <p:nvPr/>
            </p:nvSpPr>
            <p:spPr>
              <a:xfrm>
                <a:off x="3025270" y="3063813"/>
                <a:ext cx="64445" cy="63699"/>
              </a:xfrm>
              <a:custGeom>
                <a:avLst/>
                <a:gdLst/>
                <a:ahLst/>
                <a:cxnLst/>
                <a:rect l="l" t="t" r="r" b="b"/>
                <a:pathLst>
                  <a:path w="2937" h="2903" fill="none" extrusionOk="0">
                    <a:moveTo>
                      <a:pt x="2936" y="1234"/>
                    </a:moveTo>
                    <a:cubicBezTo>
                      <a:pt x="2936" y="2369"/>
                      <a:pt x="1569" y="2902"/>
                      <a:pt x="768" y="2135"/>
                    </a:cubicBezTo>
                    <a:cubicBezTo>
                      <a:pt x="1" y="1334"/>
                      <a:pt x="568" y="0"/>
                      <a:pt x="1669" y="0"/>
                    </a:cubicBezTo>
                    <a:cubicBezTo>
                      <a:pt x="2369" y="0"/>
                      <a:pt x="2936" y="534"/>
                      <a:pt x="2936" y="1234"/>
                    </a:cubicBezTo>
                    <a:close/>
                  </a:path>
                </a:pathLst>
              </a:custGeom>
              <a:noFill/>
              <a:ln w="5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317;p50">
                <a:extLst>
                  <a:ext uri="{FF2B5EF4-FFF2-40B4-BE49-F238E27FC236}">
                    <a16:creationId xmlns:a16="http://schemas.microsoft.com/office/drawing/2014/main" id="{C2C08D8E-E690-C347-401C-0902914D8D6E}"/>
                  </a:ext>
                </a:extLst>
              </p:cNvPr>
              <p:cNvSpPr/>
              <p:nvPr/>
            </p:nvSpPr>
            <p:spPr>
              <a:xfrm>
                <a:off x="3014299" y="3079172"/>
                <a:ext cx="19792" cy="8799"/>
              </a:xfrm>
              <a:custGeom>
                <a:avLst/>
                <a:gdLst/>
                <a:ahLst/>
                <a:cxnLst/>
                <a:rect l="l" t="t" r="r" b="b"/>
                <a:pathLst>
                  <a:path w="902" h="401" fill="none" extrusionOk="0">
                    <a:moveTo>
                      <a:pt x="0" y="167"/>
                    </a:moveTo>
                    <a:cubicBezTo>
                      <a:pt x="334" y="1"/>
                      <a:pt x="701" y="101"/>
                      <a:pt x="901" y="401"/>
                    </a:cubicBezTo>
                  </a:path>
                </a:pathLst>
              </a:custGeom>
              <a:noFill/>
              <a:ln w="5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318;p50">
                <a:extLst>
                  <a:ext uri="{FF2B5EF4-FFF2-40B4-BE49-F238E27FC236}">
                    <a16:creationId xmlns:a16="http://schemas.microsoft.com/office/drawing/2014/main" id="{8E609C6D-08F4-C378-7B8A-7B508B5FC395}"/>
                  </a:ext>
                </a:extLst>
              </p:cNvPr>
              <p:cNvSpPr/>
              <p:nvPr/>
            </p:nvSpPr>
            <p:spPr>
              <a:xfrm>
                <a:off x="2865704" y="3033071"/>
                <a:ext cx="93716" cy="36622"/>
              </a:xfrm>
              <a:custGeom>
                <a:avLst/>
                <a:gdLst/>
                <a:ahLst/>
                <a:cxnLst/>
                <a:rect l="l" t="t" r="r" b="b"/>
                <a:pathLst>
                  <a:path w="4271" h="1669" fill="none" extrusionOk="0">
                    <a:moveTo>
                      <a:pt x="4271" y="1668"/>
                    </a:moveTo>
                    <a:cubicBezTo>
                      <a:pt x="4271" y="1668"/>
                      <a:pt x="668" y="167"/>
                      <a:pt x="1" y="0"/>
                    </a:cubicBezTo>
                  </a:path>
                </a:pathLst>
              </a:custGeom>
              <a:noFill/>
              <a:ln w="5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319;p50">
                <a:extLst>
                  <a:ext uri="{FF2B5EF4-FFF2-40B4-BE49-F238E27FC236}">
                    <a16:creationId xmlns:a16="http://schemas.microsoft.com/office/drawing/2014/main" id="{2AFAAC34-6607-3583-2748-79FF06C166F7}"/>
                  </a:ext>
                </a:extLst>
              </p:cNvPr>
              <p:cNvSpPr/>
              <p:nvPr/>
            </p:nvSpPr>
            <p:spPr>
              <a:xfrm>
                <a:off x="2826910" y="2856675"/>
                <a:ext cx="316235" cy="133235"/>
              </a:xfrm>
              <a:custGeom>
                <a:avLst/>
                <a:gdLst/>
                <a:ahLst/>
                <a:cxnLst/>
                <a:rect l="l" t="t" r="r" b="b"/>
                <a:pathLst>
                  <a:path w="14412" h="6072" extrusionOk="0">
                    <a:moveTo>
                      <a:pt x="11176" y="0"/>
                    </a:moveTo>
                    <a:lnTo>
                      <a:pt x="11176" y="0"/>
                    </a:lnTo>
                    <a:cubicBezTo>
                      <a:pt x="10832" y="153"/>
                      <a:pt x="10266" y="199"/>
                      <a:pt x="9562" y="199"/>
                    </a:cubicBezTo>
                    <a:cubicBezTo>
                      <a:pt x="8474" y="199"/>
                      <a:pt x="7057" y="88"/>
                      <a:pt x="5627" y="88"/>
                    </a:cubicBezTo>
                    <a:cubicBezTo>
                      <a:pt x="4743" y="88"/>
                      <a:pt x="3855" y="130"/>
                      <a:pt x="3036" y="267"/>
                    </a:cubicBezTo>
                    <a:cubicBezTo>
                      <a:pt x="1" y="734"/>
                      <a:pt x="401" y="3703"/>
                      <a:pt x="401" y="3703"/>
                    </a:cubicBezTo>
                    <a:cubicBezTo>
                      <a:pt x="401" y="3703"/>
                      <a:pt x="1043" y="4533"/>
                      <a:pt x="2241" y="4533"/>
                    </a:cubicBezTo>
                    <a:cubicBezTo>
                      <a:pt x="2636" y="4533"/>
                      <a:pt x="3091" y="4443"/>
                      <a:pt x="3604" y="4203"/>
                    </a:cubicBezTo>
                    <a:cubicBezTo>
                      <a:pt x="3897" y="4063"/>
                      <a:pt x="4190" y="4004"/>
                      <a:pt x="4481" y="4004"/>
                    </a:cubicBezTo>
                    <a:cubicBezTo>
                      <a:pt x="6197" y="4004"/>
                      <a:pt x="7882" y="6071"/>
                      <a:pt x="9639" y="6071"/>
                    </a:cubicBezTo>
                    <a:cubicBezTo>
                      <a:pt x="9651" y="6071"/>
                      <a:pt x="9663" y="6071"/>
                      <a:pt x="9675" y="6071"/>
                    </a:cubicBezTo>
                    <a:cubicBezTo>
                      <a:pt x="11776" y="6038"/>
                      <a:pt x="13477" y="4403"/>
                      <a:pt x="13477" y="4403"/>
                    </a:cubicBezTo>
                    <a:lnTo>
                      <a:pt x="12610" y="4403"/>
                    </a:lnTo>
                    <a:cubicBezTo>
                      <a:pt x="13644" y="3569"/>
                      <a:pt x="14411" y="1401"/>
                      <a:pt x="14411" y="1401"/>
                    </a:cubicBezTo>
                    <a:lnTo>
                      <a:pt x="14411" y="1401"/>
                    </a:lnTo>
                    <a:cubicBezTo>
                      <a:pt x="13878" y="1608"/>
                      <a:pt x="13302" y="1681"/>
                      <a:pt x="12754" y="1681"/>
                    </a:cubicBezTo>
                    <a:cubicBezTo>
                      <a:pt x="11450" y="1681"/>
                      <a:pt x="10308" y="1268"/>
                      <a:pt x="10308" y="1268"/>
                    </a:cubicBezTo>
                    <a:cubicBezTo>
                      <a:pt x="10775" y="1001"/>
                      <a:pt x="11076" y="534"/>
                      <a:pt x="11176"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320;p50">
                <a:extLst>
                  <a:ext uri="{FF2B5EF4-FFF2-40B4-BE49-F238E27FC236}">
                    <a16:creationId xmlns:a16="http://schemas.microsoft.com/office/drawing/2014/main" id="{B3CE20DF-D12E-6D41-75CC-28821A99C1DD}"/>
                  </a:ext>
                </a:extLst>
              </p:cNvPr>
              <p:cNvSpPr/>
              <p:nvPr/>
            </p:nvSpPr>
            <p:spPr>
              <a:xfrm>
                <a:off x="2654924" y="3882114"/>
                <a:ext cx="963342" cy="330125"/>
              </a:xfrm>
              <a:custGeom>
                <a:avLst/>
                <a:gdLst/>
                <a:ahLst/>
                <a:cxnLst/>
                <a:rect l="l" t="t" r="r" b="b"/>
                <a:pathLst>
                  <a:path w="43903" h="15045" extrusionOk="0">
                    <a:moveTo>
                      <a:pt x="0" y="1"/>
                    </a:moveTo>
                    <a:lnTo>
                      <a:pt x="8640" y="9574"/>
                    </a:lnTo>
                    <a:cubicBezTo>
                      <a:pt x="8640" y="9574"/>
                      <a:pt x="8681" y="9573"/>
                      <a:pt x="8762" y="9573"/>
                    </a:cubicBezTo>
                    <a:cubicBezTo>
                      <a:pt x="9911" y="9573"/>
                      <a:pt x="18978" y="9748"/>
                      <a:pt x="29821" y="15045"/>
                    </a:cubicBezTo>
                    <a:cubicBezTo>
                      <a:pt x="29821" y="15045"/>
                      <a:pt x="42264" y="9908"/>
                      <a:pt x="43431" y="5638"/>
                    </a:cubicBezTo>
                    <a:cubicBezTo>
                      <a:pt x="43902" y="3863"/>
                      <a:pt x="39465" y="3345"/>
                      <a:pt x="34118" y="3345"/>
                    </a:cubicBezTo>
                    <a:cubicBezTo>
                      <a:pt x="26598" y="3345"/>
                      <a:pt x="17279" y="4370"/>
                      <a:pt x="17279" y="4370"/>
                    </a:cubicBezTo>
                    <a:lnTo>
                      <a:pt x="0" y="1"/>
                    </a:lnTo>
                    <a:close/>
                  </a:path>
                </a:pathLst>
              </a:custGeom>
              <a:solidFill>
                <a:srgbClr val="000000">
                  <a:alpha val="7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321;p50">
                <a:extLst>
                  <a:ext uri="{FF2B5EF4-FFF2-40B4-BE49-F238E27FC236}">
                    <a16:creationId xmlns:a16="http://schemas.microsoft.com/office/drawing/2014/main" id="{784E9CF9-90BD-56F5-CD49-EF82585E23C9}"/>
                  </a:ext>
                </a:extLst>
              </p:cNvPr>
              <p:cNvSpPr/>
              <p:nvPr/>
            </p:nvSpPr>
            <p:spPr>
              <a:xfrm>
                <a:off x="2671754" y="3819907"/>
                <a:ext cx="563615" cy="178809"/>
              </a:xfrm>
              <a:custGeom>
                <a:avLst/>
                <a:gdLst/>
                <a:ahLst/>
                <a:cxnLst/>
                <a:rect l="l" t="t" r="r" b="b"/>
                <a:pathLst>
                  <a:path w="25686" h="8149" extrusionOk="0">
                    <a:moveTo>
                      <a:pt x="1668" y="0"/>
                    </a:moveTo>
                    <a:lnTo>
                      <a:pt x="0" y="4070"/>
                    </a:lnTo>
                    <a:cubicBezTo>
                      <a:pt x="0" y="4070"/>
                      <a:pt x="15378" y="7672"/>
                      <a:pt x="15978" y="8006"/>
                    </a:cubicBezTo>
                    <a:cubicBezTo>
                      <a:pt x="16150" y="8097"/>
                      <a:pt x="16756" y="8148"/>
                      <a:pt x="17570" y="8148"/>
                    </a:cubicBezTo>
                    <a:cubicBezTo>
                      <a:pt x="19438" y="8148"/>
                      <a:pt x="22403" y="7879"/>
                      <a:pt x="23751" y="7205"/>
                    </a:cubicBezTo>
                    <a:cubicBezTo>
                      <a:pt x="25685" y="6238"/>
                      <a:pt x="22283" y="3469"/>
                      <a:pt x="21382" y="3469"/>
                    </a:cubicBezTo>
                    <a:cubicBezTo>
                      <a:pt x="20515" y="3469"/>
                      <a:pt x="15545" y="4537"/>
                      <a:pt x="15545" y="4537"/>
                    </a:cubicBezTo>
                    <a:lnTo>
                      <a:pt x="1668" y="0"/>
                    </a:lnTo>
                    <a:close/>
                  </a:path>
                </a:pathLst>
              </a:custGeom>
              <a:solidFill>
                <a:srgbClr val="EBB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322;p50">
                <a:extLst>
                  <a:ext uri="{FF2B5EF4-FFF2-40B4-BE49-F238E27FC236}">
                    <a16:creationId xmlns:a16="http://schemas.microsoft.com/office/drawing/2014/main" id="{F20FAC03-B176-872A-AC2D-FDD2A6D1BD6F}"/>
                  </a:ext>
                </a:extLst>
              </p:cNvPr>
              <p:cNvSpPr/>
              <p:nvPr/>
            </p:nvSpPr>
            <p:spPr>
              <a:xfrm>
                <a:off x="2363594" y="3244290"/>
                <a:ext cx="376972" cy="685418"/>
              </a:xfrm>
              <a:custGeom>
                <a:avLst/>
                <a:gdLst/>
                <a:ahLst/>
                <a:cxnLst/>
                <a:rect l="l" t="t" r="r" b="b"/>
                <a:pathLst>
                  <a:path w="17180" h="31237" extrusionOk="0">
                    <a:moveTo>
                      <a:pt x="11748" y="1"/>
                    </a:moveTo>
                    <a:cubicBezTo>
                      <a:pt x="11704" y="1"/>
                      <a:pt x="11658" y="5"/>
                      <a:pt x="11609" y="14"/>
                    </a:cubicBezTo>
                    <a:cubicBezTo>
                      <a:pt x="6506" y="1015"/>
                      <a:pt x="1" y="20062"/>
                      <a:pt x="3837" y="24966"/>
                    </a:cubicBezTo>
                    <a:cubicBezTo>
                      <a:pt x="7706" y="29902"/>
                      <a:pt x="14778" y="31237"/>
                      <a:pt x="14778" y="31237"/>
                    </a:cubicBezTo>
                    <a:lnTo>
                      <a:pt x="17180" y="25933"/>
                    </a:lnTo>
                    <a:cubicBezTo>
                      <a:pt x="17180" y="25933"/>
                      <a:pt x="11976" y="24165"/>
                      <a:pt x="10642" y="21363"/>
                    </a:cubicBezTo>
                    <a:cubicBezTo>
                      <a:pt x="9328" y="18571"/>
                      <a:pt x="14578" y="1"/>
                      <a:pt x="117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323;p50">
                <a:extLst>
                  <a:ext uri="{FF2B5EF4-FFF2-40B4-BE49-F238E27FC236}">
                    <a16:creationId xmlns:a16="http://schemas.microsoft.com/office/drawing/2014/main" id="{16E8D30E-2A2C-647F-3D4D-4CFF36B72919}"/>
                  </a:ext>
                </a:extLst>
              </p:cNvPr>
              <p:cNvSpPr/>
              <p:nvPr/>
            </p:nvSpPr>
            <p:spPr>
              <a:xfrm>
                <a:off x="2676867" y="3804526"/>
                <a:ext cx="104688" cy="136899"/>
              </a:xfrm>
              <a:custGeom>
                <a:avLst/>
                <a:gdLst/>
                <a:ahLst/>
                <a:cxnLst/>
                <a:rect l="l" t="t" r="r" b="b"/>
                <a:pathLst>
                  <a:path w="4771" h="6239" extrusionOk="0">
                    <a:moveTo>
                      <a:pt x="2903" y="1"/>
                    </a:moveTo>
                    <a:lnTo>
                      <a:pt x="1" y="5705"/>
                    </a:lnTo>
                    <a:lnTo>
                      <a:pt x="2503" y="6238"/>
                    </a:lnTo>
                    <a:lnTo>
                      <a:pt x="4771" y="968"/>
                    </a:lnTo>
                    <a:lnTo>
                      <a:pt x="2903"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324;p50">
                <a:extLst>
                  <a:ext uri="{FF2B5EF4-FFF2-40B4-BE49-F238E27FC236}">
                    <a16:creationId xmlns:a16="http://schemas.microsoft.com/office/drawing/2014/main" id="{DBC483F2-2D51-1566-54EF-32B48519F1C0}"/>
                  </a:ext>
                </a:extLst>
              </p:cNvPr>
              <p:cNvSpPr/>
              <p:nvPr/>
            </p:nvSpPr>
            <p:spPr>
              <a:xfrm>
                <a:off x="2676867" y="3804526"/>
                <a:ext cx="104688" cy="136899"/>
              </a:xfrm>
              <a:custGeom>
                <a:avLst/>
                <a:gdLst/>
                <a:ahLst/>
                <a:cxnLst/>
                <a:rect l="l" t="t" r="r" b="b"/>
                <a:pathLst>
                  <a:path w="4771" h="6239" extrusionOk="0">
                    <a:moveTo>
                      <a:pt x="2903" y="1"/>
                    </a:moveTo>
                    <a:lnTo>
                      <a:pt x="1" y="5705"/>
                    </a:lnTo>
                    <a:lnTo>
                      <a:pt x="2503" y="6238"/>
                    </a:lnTo>
                    <a:lnTo>
                      <a:pt x="4771" y="968"/>
                    </a:lnTo>
                    <a:lnTo>
                      <a:pt x="29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325;p50">
                <a:extLst>
                  <a:ext uri="{FF2B5EF4-FFF2-40B4-BE49-F238E27FC236}">
                    <a16:creationId xmlns:a16="http://schemas.microsoft.com/office/drawing/2014/main" id="{8F861206-4A60-EDA1-5E1D-88C1B5953C82}"/>
                  </a:ext>
                </a:extLst>
              </p:cNvPr>
              <p:cNvSpPr/>
              <p:nvPr/>
            </p:nvSpPr>
            <p:spPr>
              <a:xfrm>
                <a:off x="2866450" y="3978003"/>
                <a:ext cx="786858" cy="46123"/>
              </a:xfrm>
              <a:custGeom>
                <a:avLst/>
                <a:gdLst/>
                <a:ahLst/>
                <a:cxnLst/>
                <a:rect l="l" t="t" r="r" b="b"/>
                <a:pathLst>
                  <a:path w="35860" h="2102" extrusionOk="0">
                    <a:moveTo>
                      <a:pt x="0" y="0"/>
                    </a:moveTo>
                    <a:lnTo>
                      <a:pt x="0" y="901"/>
                    </a:lnTo>
                    <a:cubicBezTo>
                      <a:pt x="0" y="1535"/>
                      <a:pt x="501" y="2068"/>
                      <a:pt x="1134" y="2102"/>
                    </a:cubicBezTo>
                    <a:lnTo>
                      <a:pt x="34658" y="2102"/>
                    </a:lnTo>
                    <a:cubicBezTo>
                      <a:pt x="35292" y="2068"/>
                      <a:pt x="35826" y="1568"/>
                      <a:pt x="35859" y="901"/>
                    </a:cubicBezTo>
                    <a:lnTo>
                      <a:pt x="35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326;p50">
                <a:extLst>
                  <a:ext uri="{FF2B5EF4-FFF2-40B4-BE49-F238E27FC236}">
                    <a16:creationId xmlns:a16="http://schemas.microsoft.com/office/drawing/2014/main" id="{D5ECD257-087D-3907-EDA8-68D64CE8268B}"/>
                  </a:ext>
                </a:extLst>
              </p:cNvPr>
              <p:cNvSpPr/>
              <p:nvPr/>
            </p:nvSpPr>
            <p:spPr>
              <a:xfrm>
                <a:off x="3140929" y="3978003"/>
                <a:ext cx="512379" cy="46123"/>
              </a:xfrm>
              <a:custGeom>
                <a:avLst/>
                <a:gdLst/>
                <a:ahLst/>
                <a:cxnLst/>
                <a:rect l="l" t="t" r="r" b="b"/>
                <a:pathLst>
                  <a:path w="23351" h="2102" extrusionOk="0">
                    <a:moveTo>
                      <a:pt x="0" y="0"/>
                    </a:moveTo>
                    <a:lnTo>
                      <a:pt x="0" y="901"/>
                    </a:lnTo>
                    <a:cubicBezTo>
                      <a:pt x="0" y="1535"/>
                      <a:pt x="501" y="2068"/>
                      <a:pt x="1134" y="2102"/>
                    </a:cubicBezTo>
                    <a:lnTo>
                      <a:pt x="22149" y="2102"/>
                    </a:lnTo>
                    <a:cubicBezTo>
                      <a:pt x="22783" y="2068"/>
                      <a:pt x="23317" y="1568"/>
                      <a:pt x="23350" y="901"/>
                    </a:cubicBezTo>
                    <a:lnTo>
                      <a:pt x="233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327;p50">
                <a:extLst>
                  <a:ext uri="{FF2B5EF4-FFF2-40B4-BE49-F238E27FC236}">
                    <a16:creationId xmlns:a16="http://schemas.microsoft.com/office/drawing/2014/main" id="{CCF873D5-DB02-C730-5321-ED0D377DFA36}"/>
                  </a:ext>
                </a:extLst>
              </p:cNvPr>
              <p:cNvSpPr/>
              <p:nvPr/>
            </p:nvSpPr>
            <p:spPr>
              <a:xfrm>
                <a:off x="3141785" y="3603225"/>
                <a:ext cx="662159" cy="402645"/>
              </a:xfrm>
              <a:custGeom>
                <a:avLst/>
                <a:gdLst/>
                <a:ahLst/>
                <a:cxnLst/>
                <a:rect l="l" t="t" r="r" b="b"/>
                <a:pathLst>
                  <a:path w="30177" h="18350" extrusionOk="0">
                    <a:moveTo>
                      <a:pt x="29130" y="0"/>
                    </a:moveTo>
                    <a:cubicBezTo>
                      <a:pt x="29114" y="0"/>
                      <a:pt x="29098" y="1"/>
                      <a:pt x="29082" y="1"/>
                    </a:cubicBezTo>
                    <a:lnTo>
                      <a:pt x="6933" y="1"/>
                    </a:lnTo>
                    <a:cubicBezTo>
                      <a:pt x="6199" y="35"/>
                      <a:pt x="5565" y="535"/>
                      <a:pt x="5332" y="1202"/>
                    </a:cubicBezTo>
                    <a:lnTo>
                      <a:pt x="228" y="17114"/>
                    </a:lnTo>
                    <a:cubicBezTo>
                      <a:pt x="0" y="17700"/>
                      <a:pt x="439" y="18349"/>
                      <a:pt x="1050" y="18349"/>
                    </a:cubicBezTo>
                    <a:cubicBezTo>
                      <a:pt x="1065" y="18349"/>
                      <a:pt x="1080" y="18349"/>
                      <a:pt x="1095" y="18348"/>
                    </a:cubicBezTo>
                    <a:lnTo>
                      <a:pt x="23244" y="18348"/>
                    </a:lnTo>
                    <a:cubicBezTo>
                      <a:pt x="23978" y="18281"/>
                      <a:pt x="24612" y="17814"/>
                      <a:pt x="24846" y="17147"/>
                    </a:cubicBezTo>
                    <a:lnTo>
                      <a:pt x="29916" y="1202"/>
                    </a:lnTo>
                    <a:cubicBezTo>
                      <a:pt x="30176" y="649"/>
                      <a:pt x="29770" y="0"/>
                      <a:pt x="29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328;p50">
                <a:extLst>
                  <a:ext uri="{FF2B5EF4-FFF2-40B4-BE49-F238E27FC236}">
                    <a16:creationId xmlns:a16="http://schemas.microsoft.com/office/drawing/2014/main" id="{EB262D5D-3D7C-B58D-35E5-66A891BDF3FA}"/>
                  </a:ext>
                </a:extLst>
              </p:cNvPr>
              <p:cNvSpPr/>
              <p:nvPr/>
            </p:nvSpPr>
            <p:spPr>
              <a:xfrm>
                <a:off x="3160085" y="3603225"/>
                <a:ext cx="643859" cy="402645"/>
              </a:xfrm>
              <a:custGeom>
                <a:avLst/>
                <a:gdLst/>
                <a:ahLst/>
                <a:cxnLst/>
                <a:rect l="l" t="t" r="r" b="b"/>
                <a:pathLst>
                  <a:path w="29343" h="18350" extrusionOk="0">
                    <a:moveTo>
                      <a:pt x="28296" y="0"/>
                    </a:moveTo>
                    <a:cubicBezTo>
                      <a:pt x="28280" y="0"/>
                      <a:pt x="28264" y="1"/>
                      <a:pt x="28248" y="1"/>
                    </a:cubicBezTo>
                    <a:lnTo>
                      <a:pt x="6933" y="1"/>
                    </a:lnTo>
                    <a:cubicBezTo>
                      <a:pt x="6199" y="35"/>
                      <a:pt x="5565" y="535"/>
                      <a:pt x="5332" y="1202"/>
                    </a:cubicBezTo>
                    <a:lnTo>
                      <a:pt x="228" y="17114"/>
                    </a:lnTo>
                    <a:cubicBezTo>
                      <a:pt x="0" y="17700"/>
                      <a:pt x="439" y="18349"/>
                      <a:pt x="1050" y="18349"/>
                    </a:cubicBezTo>
                    <a:cubicBezTo>
                      <a:pt x="1065" y="18349"/>
                      <a:pt x="1080" y="18349"/>
                      <a:pt x="1095" y="18348"/>
                    </a:cubicBezTo>
                    <a:lnTo>
                      <a:pt x="22410" y="18348"/>
                    </a:lnTo>
                    <a:cubicBezTo>
                      <a:pt x="23144" y="18281"/>
                      <a:pt x="23778" y="17814"/>
                      <a:pt x="24012" y="17147"/>
                    </a:cubicBezTo>
                    <a:lnTo>
                      <a:pt x="29082" y="1202"/>
                    </a:lnTo>
                    <a:cubicBezTo>
                      <a:pt x="29342" y="649"/>
                      <a:pt x="28936" y="0"/>
                      <a:pt x="282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329;p50">
                <a:extLst>
                  <a:ext uri="{FF2B5EF4-FFF2-40B4-BE49-F238E27FC236}">
                    <a16:creationId xmlns:a16="http://schemas.microsoft.com/office/drawing/2014/main" id="{2FA9C813-A5B8-BFE5-A1FD-50E1BABAF781}"/>
                  </a:ext>
                </a:extLst>
              </p:cNvPr>
              <p:cNvSpPr/>
              <p:nvPr/>
            </p:nvSpPr>
            <p:spPr>
              <a:xfrm>
                <a:off x="3451986" y="3765731"/>
                <a:ext cx="95911" cy="95187"/>
              </a:xfrm>
              <a:custGeom>
                <a:avLst/>
                <a:gdLst/>
                <a:ahLst/>
                <a:cxnLst/>
                <a:rect l="l" t="t" r="r" b="b"/>
                <a:pathLst>
                  <a:path w="4371" h="4338" extrusionOk="0">
                    <a:moveTo>
                      <a:pt x="3070" y="1"/>
                    </a:moveTo>
                    <a:lnTo>
                      <a:pt x="1" y="2169"/>
                    </a:lnTo>
                    <a:lnTo>
                      <a:pt x="1302" y="4337"/>
                    </a:lnTo>
                    <a:lnTo>
                      <a:pt x="4371" y="2169"/>
                    </a:lnTo>
                    <a:lnTo>
                      <a:pt x="3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330;p50">
                <a:extLst>
                  <a:ext uri="{FF2B5EF4-FFF2-40B4-BE49-F238E27FC236}">
                    <a16:creationId xmlns:a16="http://schemas.microsoft.com/office/drawing/2014/main" id="{9DB4DAA1-1027-9B2C-18DA-E11BCECEC55F}"/>
                  </a:ext>
                </a:extLst>
              </p:cNvPr>
              <p:cNvSpPr/>
              <p:nvPr/>
            </p:nvSpPr>
            <p:spPr>
              <a:xfrm>
                <a:off x="2840097" y="3043318"/>
                <a:ext cx="226183" cy="195244"/>
              </a:xfrm>
              <a:custGeom>
                <a:avLst/>
                <a:gdLst/>
                <a:ahLst/>
                <a:cxnLst/>
                <a:rect l="l" t="t" r="r" b="b"/>
                <a:pathLst>
                  <a:path w="10308" h="8898" extrusionOk="0">
                    <a:moveTo>
                      <a:pt x="2002" y="0"/>
                    </a:moveTo>
                    <a:lnTo>
                      <a:pt x="1535" y="467"/>
                    </a:lnTo>
                    <a:lnTo>
                      <a:pt x="901" y="2569"/>
                    </a:lnTo>
                    <a:cubicBezTo>
                      <a:pt x="901" y="2569"/>
                      <a:pt x="0" y="4704"/>
                      <a:pt x="1101" y="6638"/>
                    </a:cubicBezTo>
                    <a:lnTo>
                      <a:pt x="1135" y="6672"/>
                    </a:lnTo>
                    <a:cubicBezTo>
                      <a:pt x="2098" y="8192"/>
                      <a:pt x="3612" y="8898"/>
                      <a:pt x="5137" y="8898"/>
                    </a:cubicBezTo>
                    <a:cubicBezTo>
                      <a:pt x="6990" y="8898"/>
                      <a:pt x="8859" y="7856"/>
                      <a:pt x="9774" y="5971"/>
                    </a:cubicBezTo>
                    <a:cubicBezTo>
                      <a:pt x="9974" y="5537"/>
                      <a:pt x="10174" y="5104"/>
                      <a:pt x="10308" y="4670"/>
                    </a:cubicBezTo>
                    <a:lnTo>
                      <a:pt x="10308" y="4670"/>
                    </a:lnTo>
                    <a:cubicBezTo>
                      <a:pt x="10308" y="4670"/>
                      <a:pt x="9491" y="5408"/>
                      <a:pt x="9169" y="5408"/>
                    </a:cubicBezTo>
                    <a:cubicBezTo>
                      <a:pt x="9128" y="5408"/>
                      <a:pt x="9096" y="5397"/>
                      <a:pt x="9074" y="5371"/>
                    </a:cubicBezTo>
                    <a:cubicBezTo>
                      <a:pt x="8873" y="5137"/>
                      <a:pt x="7239" y="5371"/>
                      <a:pt x="6772" y="5070"/>
                    </a:cubicBezTo>
                    <a:cubicBezTo>
                      <a:pt x="6338" y="4770"/>
                      <a:pt x="5404" y="3703"/>
                      <a:pt x="5037" y="3603"/>
                    </a:cubicBezTo>
                    <a:cubicBezTo>
                      <a:pt x="4637" y="3503"/>
                      <a:pt x="2769" y="3303"/>
                      <a:pt x="2435" y="2735"/>
                    </a:cubicBezTo>
                    <a:cubicBezTo>
                      <a:pt x="2102" y="2135"/>
                      <a:pt x="2002" y="0"/>
                      <a:pt x="2002"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331;p50">
                <a:extLst>
                  <a:ext uri="{FF2B5EF4-FFF2-40B4-BE49-F238E27FC236}">
                    <a16:creationId xmlns:a16="http://schemas.microsoft.com/office/drawing/2014/main" id="{F4EF58DF-5E5B-9C01-27FF-29C82843A61B}"/>
                  </a:ext>
                </a:extLst>
              </p:cNvPr>
              <p:cNvSpPr/>
              <p:nvPr/>
            </p:nvSpPr>
            <p:spPr>
              <a:xfrm>
                <a:off x="2944763" y="3136991"/>
                <a:ext cx="46869" cy="35898"/>
              </a:xfrm>
              <a:custGeom>
                <a:avLst/>
                <a:gdLst/>
                <a:ahLst/>
                <a:cxnLst/>
                <a:rect l="l" t="t" r="r" b="b"/>
                <a:pathLst>
                  <a:path w="2136" h="1636" fill="none" extrusionOk="0">
                    <a:moveTo>
                      <a:pt x="0" y="1"/>
                    </a:moveTo>
                    <a:cubicBezTo>
                      <a:pt x="0" y="1"/>
                      <a:pt x="367" y="1335"/>
                      <a:pt x="2135" y="1635"/>
                    </a:cubicBezTo>
                  </a:path>
                </a:pathLst>
              </a:custGeom>
              <a:noFill/>
              <a:ln w="5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0" name="Google Shape;1156;p50">
            <a:extLst>
              <a:ext uri="{FF2B5EF4-FFF2-40B4-BE49-F238E27FC236}">
                <a16:creationId xmlns:a16="http://schemas.microsoft.com/office/drawing/2014/main" id="{129E79FC-0490-8CAA-380E-071298017F7D}"/>
              </a:ext>
            </a:extLst>
          </p:cNvPr>
          <p:cNvGrpSpPr/>
          <p:nvPr/>
        </p:nvGrpSpPr>
        <p:grpSpPr>
          <a:xfrm>
            <a:off x="6197747" y="1226202"/>
            <a:ext cx="1153305" cy="2441094"/>
            <a:chOff x="719940" y="1412000"/>
            <a:chExt cx="1311625" cy="3192398"/>
          </a:xfrm>
        </p:grpSpPr>
        <p:sp>
          <p:nvSpPr>
            <p:cNvPr id="181" name="Google Shape;1157;p50">
              <a:extLst>
                <a:ext uri="{FF2B5EF4-FFF2-40B4-BE49-F238E27FC236}">
                  <a16:creationId xmlns:a16="http://schemas.microsoft.com/office/drawing/2014/main" id="{CEC3BEF8-4E80-CDEA-D4AD-30DC7A468B30}"/>
                </a:ext>
              </a:extLst>
            </p:cNvPr>
            <p:cNvSpPr/>
            <p:nvPr/>
          </p:nvSpPr>
          <p:spPr>
            <a:xfrm flipH="1">
              <a:off x="719940" y="4414799"/>
              <a:ext cx="1275535" cy="189599"/>
            </a:xfrm>
            <a:custGeom>
              <a:avLst/>
              <a:gdLst/>
              <a:ahLst/>
              <a:cxnLst/>
              <a:rect l="l" t="t" r="r" b="b"/>
              <a:pathLst>
                <a:path w="161716" h="9441" extrusionOk="0">
                  <a:moveTo>
                    <a:pt x="80858" y="1"/>
                  </a:moveTo>
                  <a:cubicBezTo>
                    <a:pt x="36193" y="1"/>
                    <a:pt x="0" y="2136"/>
                    <a:pt x="0" y="4738"/>
                  </a:cubicBezTo>
                  <a:cubicBezTo>
                    <a:pt x="0" y="7339"/>
                    <a:pt x="36193" y="9441"/>
                    <a:pt x="80858" y="9441"/>
                  </a:cubicBezTo>
                  <a:cubicBezTo>
                    <a:pt x="125523" y="9441"/>
                    <a:pt x="161716" y="7339"/>
                    <a:pt x="161716" y="4738"/>
                  </a:cubicBezTo>
                  <a:cubicBezTo>
                    <a:pt x="161716" y="2136"/>
                    <a:pt x="125523" y="1"/>
                    <a:pt x="808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158;p50">
              <a:extLst>
                <a:ext uri="{FF2B5EF4-FFF2-40B4-BE49-F238E27FC236}">
                  <a16:creationId xmlns:a16="http://schemas.microsoft.com/office/drawing/2014/main" id="{C3FB7015-72FE-A58E-F9BA-B9E9A96EFB3F}"/>
                </a:ext>
              </a:extLst>
            </p:cNvPr>
            <p:cNvGrpSpPr/>
            <p:nvPr/>
          </p:nvGrpSpPr>
          <p:grpSpPr>
            <a:xfrm>
              <a:off x="1026482" y="1412000"/>
              <a:ext cx="1005082" cy="3115556"/>
              <a:chOff x="1026482" y="1412000"/>
              <a:chExt cx="1005082" cy="3115556"/>
            </a:xfrm>
          </p:grpSpPr>
          <p:sp>
            <p:nvSpPr>
              <p:cNvPr id="183" name="Google Shape;1159;p50">
                <a:extLst>
                  <a:ext uri="{FF2B5EF4-FFF2-40B4-BE49-F238E27FC236}">
                    <a16:creationId xmlns:a16="http://schemas.microsoft.com/office/drawing/2014/main" id="{7C9327FB-8C13-3B19-DF83-D209C8BAF751}"/>
                  </a:ext>
                </a:extLst>
              </p:cNvPr>
              <p:cNvSpPr/>
              <p:nvPr/>
            </p:nvSpPr>
            <p:spPr>
              <a:xfrm flipH="1">
                <a:off x="1377454" y="2484982"/>
                <a:ext cx="37581" cy="32256"/>
              </a:xfrm>
              <a:custGeom>
                <a:avLst/>
                <a:gdLst/>
                <a:ahLst/>
                <a:cxnLst/>
                <a:rect l="l" t="t" r="r" b="b"/>
                <a:pathLst>
                  <a:path w="1468" h="1260" extrusionOk="0">
                    <a:moveTo>
                      <a:pt x="634" y="0"/>
                    </a:moveTo>
                    <a:cubicBezTo>
                      <a:pt x="267" y="0"/>
                      <a:pt x="0" y="267"/>
                      <a:pt x="0" y="634"/>
                    </a:cubicBezTo>
                    <a:cubicBezTo>
                      <a:pt x="0" y="1014"/>
                      <a:pt x="300" y="1259"/>
                      <a:pt x="618" y="1259"/>
                    </a:cubicBezTo>
                    <a:cubicBezTo>
                      <a:pt x="774" y="1259"/>
                      <a:pt x="935" y="1200"/>
                      <a:pt x="1068" y="1068"/>
                    </a:cubicBezTo>
                    <a:cubicBezTo>
                      <a:pt x="1468" y="667"/>
                      <a:pt x="1168" y="0"/>
                      <a:pt x="6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160;p50">
                <a:extLst>
                  <a:ext uri="{FF2B5EF4-FFF2-40B4-BE49-F238E27FC236}">
                    <a16:creationId xmlns:a16="http://schemas.microsoft.com/office/drawing/2014/main" id="{BFC383C5-EFC2-08F9-A432-CBF92E5EADBE}"/>
                  </a:ext>
                </a:extLst>
              </p:cNvPr>
              <p:cNvSpPr/>
              <p:nvPr/>
            </p:nvSpPr>
            <p:spPr>
              <a:xfrm flipH="1">
                <a:off x="1440633" y="2484982"/>
                <a:ext cx="31616" cy="32461"/>
              </a:xfrm>
              <a:custGeom>
                <a:avLst/>
                <a:gdLst/>
                <a:ahLst/>
                <a:cxnLst/>
                <a:rect l="l" t="t" r="r" b="b"/>
                <a:pathLst>
                  <a:path w="1235" h="1268" extrusionOk="0">
                    <a:moveTo>
                      <a:pt x="634" y="0"/>
                    </a:moveTo>
                    <a:cubicBezTo>
                      <a:pt x="267" y="0"/>
                      <a:pt x="0" y="267"/>
                      <a:pt x="0" y="634"/>
                    </a:cubicBezTo>
                    <a:cubicBezTo>
                      <a:pt x="0" y="968"/>
                      <a:pt x="267" y="1268"/>
                      <a:pt x="634" y="1268"/>
                    </a:cubicBezTo>
                    <a:cubicBezTo>
                      <a:pt x="968" y="1268"/>
                      <a:pt x="1234" y="968"/>
                      <a:pt x="1234" y="634"/>
                    </a:cubicBezTo>
                    <a:cubicBezTo>
                      <a:pt x="1234" y="267"/>
                      <a:pt x="968" y="0"/>
                      <a:pt x="6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161;p50">
                <a:extLst>
                  <a:ext uri="{FF2B5EF4-FFF2-40B4-BE49-F238E27FC236}">
                    <a16:creationId xmlns:a16="http://schemas.microsoft.com/office/drawing/2014/main" id="{F3DC448B-3ABA-D0D5-1971-B312382942C9}"/>
                  </a:ext>
                </a:extLst>
              </p:cNvPr>
              <p:cNvSpPr/>
              <p:nvPr/>
            </p:nvSpPr>
            <p:spPr>
              <a:xfrm flipH="1">
                <a:off x="1497002" y="2484982"/>
                <a:ext cx="32461" cy="32461"/>
              </a:xfrm>
              <a:custGeom>
                <a:avLst/>
                <a:gdLst/>
                <a:ahLst/>
                <a:cxnLst/>
                <a:rect l="l" t="t" r="r" b="b"/>
                <a:pathLst>
                  <a:path w="1268" h="1268" extrusionOk="0">
                    <a:moveTo>
                      <a:pt x="634" y="0"/>
                    </a:moveTo>
                    <a:cubicBezTo>
                      <a:pt x="267" y="0"/>
                      <a:pt x="0" y="267"/>
                      <a:pt x="0" y="634"/>
                    </a:cubicBezTo>
                    <a:cubicBezTo>
                      <a:pt x="0" y="968"/>
                      <a:pt x="267" y="1268"/>
                      <a:pt x="634" y="1268"/>
                    </a:cubicBezTo>
                    <a:cubicBezTo>
                      <a:pt x="968" y="1268"/>
                      <a:pt x="1268" y="968"/>
                      <a:pt x="1268" y="634"/>
                    </a:cubicBezTo>
                    <a:cubicBezTo>
                      <a:pt x="1268" y="267"/>
                      <a:pt x="968" y="0"/>
                      <a:pt x="6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162;p50">
                <a:extLst>
                  <a:ext uri="{FF2B5EF4-FFF2-40B4-BE49-F238E27FC236}">
                    <a16:creationId xmlns:a16="http://schemas.microsoft.com/office/drawing/2014/main" id="{64DAF29D-1FCA-24E1-7646-1BE94DD55F58}"/>
                  </a:ext>
                </a:extLst>
              </p:cNvPr>
              <p:cNvSpPr/>
              <p:nvPr/>
            </p:nvSpPr>
            <p:spPr>
              <a:xfrm flipH="1">
                <a:off x="1309965" y="2353480"/>
                <a:ext cx="313446" cy="1404749"/>
              </a:xfrm>
              <a:custGeom>
                <a:avLst/>
                <a:gdLst/>
                <a:ahLst/>
                <a:cxnLst/>
                <a:rect l="l" t="t" r="r" b="b"/>
                <a:pathLst>
                  <a:path w="12244" h="54873" extrusionOk="0">
                    <a:moveTo>
                      <a:pt x="9808" y="0"/>
                    </a:moveTo>
                    <a:lnTo>
                      <a:pt x="1" y="54873"/>
                    </a:lnTo>
                    <a:lnTo>
                      <a:pt x="2436" y="54873"/>
                    </a:lnTo>
                    <a:lnTo>
                      <a:pt x="1224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163;p50">
                <a:extLst>
                  <a:ext uri="{FF2B5EF4-FFF2-40B4-BE49-F238E27FC236}">
                    <a16:creationId xmlns:a16="http://schemas.microsoft.com/office/drawing/2014/main" id="{14AB0C87-0559-03CF-608B-A06E57391040}"/>
                  </a:ext>
                </a:extLst>
              </p:cNvPr>
              <p:cNvSpPr/>
              <p:nvPr/>
            </p:nvSpPr>
            <p:spPr>
              <a:xfrm flipH="1">
                <a:off x="1861606" y="1993532"/>
                <a:ext cx="169958" cy="225178"/>
              </a:xfrm>
              <a:custGeom>
                <a:avLst/>
                <a:gdLst/>
                <a:ahLst/>
                <a:cxnLst/>
                <a:rect l="l" t="t" r="r" b="b"/>
                <a:pathLst>
                  <a:path w="6639" h="8796" extrusionOk="0">
                    <a:moveTo>
                      <a:pt x="3655" y="1"/>
                    </a:moveTo>
                    <a:cubicBezTo>
                      <a:pt x="3616" y="1"/>
                      <a:pt x="3577" y="6"/>
                      <a:pt x="3536" y="18"/>
                    </a:cubicBezTo>
                    <a:lnTo>
                      <a:pt x="334" y="585"/>
                    </a:lnTo>
                    <a:cubicBezTo>
                      <a:pt x="134" y="618"/>
                      <a:pt x="0" y="852"/>
                      <a:pt x="67" y="1052"/>
                    </a:cubicBezTo>
                    <a:lnTo>
                      <a:pt x="2569" y="8457"/>
                    </a:lnTo>
                    <a:cubicBezTo>
                      <a:pt x="2659" y="8667"/>
                      <a:pt x="2829" y="8796"/>
                      <a:pt x="3032" y="8796"/>
                    </a:cubicBezTo>
                    <a:cubicBezTo>
                      <a:pt x="3055" y="8796"/>
                      <a:pt x="3079" y="8794"/>
                      <a:pt x="3102" y="8791"/>
                    </a:cubicBezTo>
                    <a:lnTo>
                      <a:pt x="6305" y="8190"/>
                    </a:lnTo>
                    <a:cubicBezTo>
                      <a:pt x="6505" y="8157"/>
                      <a:pt x="6638" y="7924"/>
                      <a:pt x="6572" y="7723"/>
                    </a:cubicBezTo>
                    <a:lnTo>
                      <a:pt x="4070" y="318"/>
                    </a:lnTo>
                    <a:cubicBezTo>
                      <a:pt x="3987" y="125"/>
                      <a:pt x="3836" y="1"/>
                      <a:pt x="3655" y="1"/>
                    </a:cubicBezTo>
                    <a:close/>
                  </a:path>
                </a:pathLst>
              </a:custGeom>
              <a:solidFill>
                <a:srgbClr val="80E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164;p50">
                <a:extLst>
                  <a:ext uri="{FF2B5EF4-FFF2-40B4-BE49-F238E27FC236}">
                    <a16:creationId xmlns:a16="http://schemas.microsoft.com/office/drawing/2014/main" id="{CA6C5C5B-43B9-819F-0F82-50C2F91EF180}"/>
                  </a:ext>
                </a:extLst>
              </p:cNvPr>
              <p:cNvSpPr/>
              <p:nvPr/>
            </p:nvSpPr>
            <p:spPr>
              <a:xfrm flipH="1">
                <a:off x="1861606" y="1993532"/>
                <a:ext cx="169958" cy="225178"/>
              </a:xfrm>
              <a:custGeom>
                <a:avLst/>
                <a:gdLst/>
                <a:ahLst/>
                <a:cxnLst/>
                <a:rect l="l" t="t" r="r" b="b"/>
                <a:pathLst>
                  <a:path w="6639" h="8796" extrusionOk="0">
                    <a:moveTo>
                      <a:pt x="3655" y="1"/>
                    </a:moveTo>
                    <a:cubicBezTo>
                      <a:pt x="3616" y="1"/>
                      <a:pt x="3577" y="6"/>
                      <a:pt x="3536" y="18"/>
                    </a:cubicBezTo>
                    <a:lnTo>
                      <a:pt x="334" y="585"/>
                    </a:lnTo>
                    <a:cubicBezTo>
                      <a:pt x="134" y="618"/>
                      <a:pt x="0" y="852"/>
                      <a:pt x="67" y="1052"/>
                    </a:cubicBezTo>
                    <a:lnTo>
                      <a:pt x="2569" y="8457"/>
                    </a:lnTo>
                    <a:cubicBezTo>
                      <a:pt x="2659" y="8667"/>
                      <a:pt x="2829" y="8796"/>
                      <a:pt x="3032" y="8796"/>
                    </a:cubicBezTo>
                    <a:cubicBezTo>
                      <a:pt x="3055" y="8796"/>
                      <a:pt x="3079" y="8794"/>
                      <a:pt x="3102" y="8791"/>
                    </a:cubicBezTo>
                    <a:lnTo>
                      <a:pt x="6305" y="8190"/>
                    </a:lnTo>
                    <a:cubicBezTo>
                      <a:pt x="6505" y="8157"/>
                      <a:pt x="6638" y="7924"/>
                      <a:pt x="6572" y="7723"/>
                    </a:cubicBezTo>
                    <a:lnTo>
                      <a:pt x="4070" y="318"/>
                    </a:lnTo>
                    <a:cubicBezTo>
                      <a:pt x="3987" y="125"/>
                      <a:pt x="3836" y="1"/>
                      <a:pt x="3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165;p50">
                <a:extLst>
                  <a:ext uri="{FF2B5EF4-FFF2-40B4-BE49-F238E27FC236}">
                    <a16:creationId xmlns:a16="http://schemas.microsoft.com/office/drawing/2014/main" id="{31801BD2-3A7F-8824-5FA7-3E7AA2D93AD5}"/>
                  </a:ext>
                </a:extLst>
              </p:cNvPr>
              <p:cNvSpPr/>
              <p:nvPr/>
            </p:nvSpPr>
            <p:spPr>
              <a:xfrm flipH="1">
                <a:off x="1851367" y="1992150"/>
                <a:ext cx="169958" cy="224870"/>
              </a:xfrm>
              <a:custGeom>
                <a:avLst/>
                <a:gdLst/>
                <a:ahLst/>
                <a:cxnLst/>
                <a:rect l="l" t="t" r="r" b="b"/>
                <a:pathLst>
                  <a:path w="6639" h="8784" extrusionOk="0">
                    <a:moveTo>
                      <a:pt x="3575" y="0"/>
                    </a:moveTo>
                    <a:cubicBezTo>
                      <a:pt x="3551" y="0"/>
                      <a:pt x="3527" y="2"/>
                      <a:pt x="3503" y="5"/>
                    </a:cubicBezTo>
                    <a:lnTo>
                      <a:pt x="334" y="606"/>
                    </a:lnTo>
                    <a:cubicBezTo>
                      <a:pt x="134" y="639"/>
                      <a:pt x="1" y="839"/>
                      <a:pt x="67" y="1073"/>
                    </a:cubicBezTo>
                    <a:lnTo>
                      <a:pt x="2569" y="8478"/>
                    </a:lnTo>
                    <a:cubicBezTo>
                      <a:pt x="2629" y="8657"/>
                      <a:pt x="2823" y="8783"/>
                      <a:pt x="3031" y="8783"/>
                    </a:cubicBezTo>
                    <a:cubicBezTo>
                      <a:pt x="3055" y="8783"/>
                      <a:pt x="3079" y="8782"/>
                      <a:pt x="3103" y="8778"/>
                    </a:cubicBezTo>
                    <a:lnTo>
                      <a:pt x="6272" y="8211"/>
                    </a:lnTo>
                    <a:cubicBezTo>
                      <a:pt x="6505" y="8144"/>
                      <a:pt x="6639" y="7944"/>
                      <a:pt x="6572" y="7711"/>
                    </a:cubicBezTo>
                    <a:lnTo>
                      <a:pt x="4070" y="305"/>
                    </a:lnTo>
                    <a:cubicBezTo>
                      <a:pt x="3980" y="126"/>
                      <a:pt x="3783" y="0"/>
                      <a:pt x="35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166;p50">
                <a:extLst>
                  <a:ext uri="{FF2B5EF4-FFF2-40B4-BE49-F238E27FC236}">
                    <a16:creationId xmlns:a16="http://schemas.microsoft.com/office/drawing/2014/main" id="{0168BA82-55FE-3736-47E6-084921AE21F8}"/>
                  </a:ext>
                </a:extLst>
              </p:cNvPr>
              <p:cNvSpPr/>
              <p:nvPr/>
            </p:nvSpPr>
            <p:spPr>
              <a:xfrm flipH="1">
                <a:off x="1858202" y="2006793"/>
                <a:ext cx="158848" cy="189594"/>
              </a:xfrm>
              <a:custGeom>
                <a:avLst/>
                <a:gdLst/>
                <a:ahLst/>
                <a:cxnLst/>
                <a:rect l="l" t="t" r="r" b="b"/>
                <a:pathLst>
                  <a:path w="6205" h="7406" extrusionOk="0">
                    <a:moveTo>
                      <a:pt x="3970" y="0"/>
                    </a:moveTo>
                    <a:lnTo>
                      <a:pt x="0" y="734"/>
                    </a:lnTo>
                    <a:lnTo>
                      <a:pt x="2235" y="7406"/>
                    </a:lnTo>
                    <a:lnTo>
                      <a:pt x="6205" y="6638"/>
                    </a:lnTo>
                    <a:lnTo>
                      <a:pt x="397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167;p50">
                <a:extLst>
                  <a:ext uri="{FF2B5EF4-FFF2-40B4-BE49-F238E27FC236}">
                    <a16:creationId xmlns:a16="http://schemas.microsoft.com/office/drawing/2014/main" id="{23754D48-FEA6-7D04-D797-42820FDCDBB5}"/>
                  </a:ext>
                </a:extLst>
              </p:cNvPr>
              <p:cNvSpPr/>
              <p:nvPr/>
            </p:nvSpPr>
            <p:spPr>
              <a:xfrm flipH="1">
                <a:off x="1858202" y="2006793"/>
                <a:ext cx="158848" cy="189594"/>
              </a:xfrm>
              <a:custGeom>
                <a:avLst/>
                <a:gdLst/>
                <a:ahLst/>
                <a:cxnLst/>
                <a:rect l="l" t="t" r="r" b="b"/>
                <a:pathLst>
                  <a:path w="6205" h="7406" extrusionOk="0">
                    <a:moveTo>
                      <a:pt x="3970" y="0"/>
                    </a:moveTo>
                    <a:lnTo>
                      <a:pt x="0" y="734"/>
                    </a:lnTo>
                    <a:lnTo>
                      <a:pt x="2235" y="7406"/>
                    </a:lnTo>
                    <a:lnTo>
                      <a:pt x="6205" y="6638"/>
                    </a:lnTo>
                    <a:lnTo>
                      <a:pt x="39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168;p50">
                <a:extLst>
                  <a:ext uri="{FF2B5EF4-FFF2-40B4-BE49-F238E27FC236}">
                    <a16:creationId xmlns:a16="http://schemas.microsoft.com/office/drawing/2014/main" id="{8DF45CA2-2ABA-85C2-4BB8-B70A974F5301}"/>
                  </a:ext>
                </a:extLst>
              </p:cNvPr>
              <p:cNvSpPr/>
              <p:nvPr/>
            </p:nvSpPr>
            <p:spPr>
              <a:xfrm flipH="1">
                <a:off x="1932493" y="2081081"/>
                <a:ext cx="84557" cy="91392"/>
              </a:xfrm>
              <a:custGeom>
                <a:avLst/>
                <a:gdLst/>
                <a:ahLst/>
                <a:cxnLst/>
                <a:rect l="l" t="t" r="r" b="b"/>
                <a:pathLst>
                  <a:path w="3303" h="3570" extrusionOk="0">
                    <a:moveTo>
                      <a:pt x="301" y="0"/>
                    </a:moveTo>
                    <a:lnTo>
                      <a:pt x="0" y="734"/>
                    </a:lnTo>
                    <a:lnTo>
                      <a:pt x="701" y="3570"/>
                    </a:lnTo>
                    <a:lnTo>
                      <a:pt x="3303" y="3369"/>
                    </a:lnTo>
                    <a:lnTo>
                      <a:pt x="301" y="0"/>
                    </a:ln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169;p50">
                <a:extLst>
                  <a:ext uri="{FF2B5EF4-FFF2-40B4-BE49-F238E27FC236}">
                    <a16:creationId xmlns:a16="http://schemas.microsoft.com/office/drawing/2014/main" id="{F1E178DE-3C82-4F2A-BC66-17969B1751AD}"/>
                  </a:ext>
                </a:extLst>
              </p:cNvPr>
              <p:cNvSpPr/>
              <p:nvPr/>
            </p:nvSpPr>
            <p:spPr>
              <a:xfrm flipH="1">
                <a:off x="1339868" y="1664381"/>
                <a:ext cx="222054" cy="249370"/>
              </a:xfrm>
              <a:custGeom>
                <a:avLst/>
                <a:gdLst/>
                <a:ahLst/>
                <a:cxnLst/>
                <a:rect l="l" t="t" r="r" b="b"/>
                <a:pathLst>
                  <a:path w="8674" h="9741" extrusionOk="0">
                    <a:moveTo>
                      <a:pt x="8540" y="0"/>
                    </a:moveTo>
                    <a:lnTo>
                      <a:pt x="4070" y="3803"/>
                    </a:lnTo>
                    <a:cubicBezTo>
                      <a:pt x="4471" y="5404"/>
                      <a:pt x="4537" y="7105"/>
                      <a:pt x="2202" y="7672"/>
                    </a:cubicBezTo>
                    <a:cubicBezTo>
                      <a:pt x="2202" y="7672"/>
                      <a:pt x="1" y="9740"/>
                      <a:pt x="4237" y="9740"/>
                    </a:cubicBezTo>
                    <a:cubicBezTo>
                      <a:pt x="8106" y="9740"/>
                      <a:pt x="8674" y="7672"/>
                      <a:pt x="8674" y="7672"/>
                    </a:cubicBezTo>
                    <a:cubicBezTo>
                      <a:pt x="7206" y="6271"/>
                      <a:pt x="8106" y="2102"/>
                      <a:pt x="8540" y="0"/>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170;p50">
                <a:extLst>
                  <a:ext uri="{FF2B5EF4-FFF2-40B4-BE49-F238E27FC236}">
                    <a16:creationId xmlns:a16="http://schemas.microsoft.com/office/drawing/2014/main" id="{B4886ED9-B00E-88D2-24E5-D593A6BDF075}"/>
                  </a:ext>
                </a:extLst>
              </p:cNvPr>
              <p:cNvSpPr/>
              <p:nvPr/>
            </p:nvSpPr>
            <p:spPr>
              <a:xfrm flipH="1">
                <a:off x="1280092" y="1830876"/>
                <a:ext cx="279270" cy="51302"/>
              </a:xfrm>
              <a:custGeom>
                <a:avLst/>
                <a:gdLst/>
                <a:ahLst/>
                <a:cxnLst/>
                <a:rect l="l" t="t" r="r" b="b"/>
                <a:pathLst>
                  <a:path w="10909" h="2004" extrusionOk="0">
                    <a:moveTo>
                      <a:pt x="5371" y="1"/>
                    </a:moveTo>
                    <a:cubicBezTo>
                      <a:pt x="4871" y="1"/>
                      <a:pt x="4404" y="434"/>
                      <a:pt x="3970" y="468"/>
                    </a:cubicBezTo>
                    <a:cubicBezTo>
                      <a:pt x="3925" y="473"/>
                      <a:pt x="3880" y="476"/>
                      <a:pt x="3835" y="476"/>
                    </a:cubicBezTo>
                    <a:cubicBezTo>
                      <a:pt x="3388" y="476"/>
                      <a:pt x="2929" y="226"/>
                      <a:pt x="2573" y="226"/>
                    </a:cubicBezTo>
                    <a:cubicBezTo>
                      <a:pt x="2538" y="226"/>
                      <a:pt x="2503" y="229"/>
                      <a:pt x="2469" y="234"/>
                    </a:cubicBezTo>
                    <a:cubicBezTo>
                      <a:pt x="1902" y="334"/>
                      <a:pt x="1535" y="835"/>
                      <a:pt x="1168" y="1001"/>
                    </a:cubicBezTo>
                    <a:cubicBezTo>
                      <a:pt x="468" y="1235"/>
                      <a:pt x="1" y="1569"/>
                      <a:pt x="1" y="1869"/>
                    </a:cubicBezTo>
                    <a:cubicBezTo>
                      <a:pt x="396" y="1963"/>
                      <a:pt x="790" y="2004"/>
                      <a:pt x="1185" y="2004"/>
                    </a:cubicBezTo>
                    <a:cubicBezTo>
                      <a:pt x="1491" y="2004"/>
                      <a:pt x="1797" y="1979"/>
                      <a:pt x="2102" y="1935"/>
                    </a:cubicBezTo>
                    <a:cubicBezTo>
                      <a:pt x="3170" y="1835"/>
                      <a:pt x="3136" y="1535"/>
                      <a:pt x="4204" y="1535"/>
                    </a:cubicBezTo>
                    <a:cubicBezTo>
                      <a:pt x="5238" y="1535"/>
                      <a:pt x="5238" y="1935"/>
                      <a:pt x="6272" y="1935"/>
                    </a:cubicBezTo>
                    <a:cubicBezTo>
                      <a:pt x="6315" y="1937"/>
                      <a:pt x="6356" y="1937"/>
                      <a:pt x="6395" y="1937"/>
                    </a:cubicBezTo>
                    <a:cubicBezTo>
                      <a:pt x="7341" y="1937"/>
                      <a:pt x="7381" y="1569"/>
                      <a:pt x="8373" y="1569"/>
                    </a:cubicBezTo>
                    <a:cubicBezTo>
                      <a:pt x="9275" y="1569"/>
                      <a:pt x="9416" y="1999"/>
                      <a:pt x="10122" y="1999"/>
                    </a:cubicBezTo>
                    <a:cubicBezTo>
                      <a:pt x="10226" y="1999"/>
                      <a:pt x="10342" y="1990"/>
                      <a:pt x="10475" y="1969"/>
                    </a:cubicBezTo>
                    <a:cubicBezTo>
                      <a:pt x="10909" y="1902"/>
                      <a:pt x="10542" y="1535"/>
                      <a:pt x="10075" y="1168"/>
                    </a:cubicBezTo>
                    <a:cubicBezTo>
                      <a:pt x="9908" y="1035"/>
                      <a:pt x="9841" y="534"/>
                      <a:pt x="9474" y="434"/>
                    </a:cubicBezTo>
                    <a:cubicBezTo>
                      <a:pt x="9444" y="421"/>
                      <a:pt x="9411" y="416"/>
                      <a:pt x="9376" y="416"/>
                    </a:cubicBezTo>
                    <a:cubicBezTo>
                      <a:pt x="9158" y="416"/>
                      <a:pt x="8865" y="637"/>
                      <a:pt x="8588" y="637"/>
                    </a:cubicBezTo>
                    <a:cubicBezTo>
                      <a:pt x="8572" y="637"/>
                      <a:pt x="8556" y="636"/>
                      <a:pt x="8540" y="635"/>
                    </a:cubicBezTo>
                    <a:cubicBezTo>
                      <a:pt x="8273" y="568"/>
                      <a:pt x="8006" y="134"/>
                      <a:pt x="7740" y="101"/>
                    </a:cubicBezTo>
                    <a:cubicBezTo>
                      <a:pt x="7729" y="99"/>
                      <a:pt x="7718" y="99"/>
                      <a:pt x="7707" y="99"/>
                    </a:cubicBezTo>
                    <a:cubicBezTo>
                      <a:pt x="7446" y="99"/>
                      <a:pt x="7127" y="468"/>
                      <a:pt x="6839" y="468"/>
                    </a:cubicBezTo>
                    <a:cubicBezTo>
                      <a:pt x="6305" y="434"/>
                      <a:pt x="5905" y="1"/>
                      <a:pt x="5371" y="1"/>
                    </a:cubicBezTo>
                    <a:close/>
                  </a:path>
                </a:pathLst>
              </a:custGeom>
              <a:solidFill>
                <a:srgbClr val="80E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171;p50">
                <a:extLst>
                  <a:ext uri="{FF2B5EF4-FFF2-40B4-BE49-F238E27FC236}">
                    <a16:creationId xmlns:a16="http://schemas.microsoft.com/office/drawing/2014/main" id="{212A3DAA-333C-FDF5-D51C-76D8E41BCDE9}"/>
                  </a:ext>
                </a:extLst>
              </p:cNvPr>
              <p:cNvSpPr/>
              <p:nvPr/>
            </p:nvSpPr>
            <p:spPr>
              <a:xfrm flipH="1">
                <a:off x="1280092" y="1830876"/>
                <a:ext cx="279270" cy="51302"/>
              </a:xfrm>
              <a:custGeom>
                <a:avLst/>
                <a:gdLst/>
                <a:ahLst/>
                <a:cxnLst/>
                <a:rect l="l" t="t" r="r" b="b"/>
                <a:pathLst>
                  <a:path w="10909" h="2004" extrusionOk="0">
                    <a:moveTo>
                      <a:pt x="5371" y="1"/>
                    </a:moveTo>
                    <a:cubicBezTo>
                      <a:pt x="4871" y="1"/>
                      <a:pt x="4404" y="434"/>
                      <a:pt x="3970" y="468"/>
                    </a:cubicBezTo>
                    <a:cubicBezTo>
                      <a:pt x="3925" y="473"/>
                      <a:pt x="3880" y="476"/>
                      <a:pt x="3835" y="476"/>
                    </a:cubicBezTo>
                    <a:cubicBezTo>
                      <a:pt x="3388" y="476"/>
                      <a:pt x="2929" y="226"/>
                      <a:pt x="2573" y="226"/>
                    </a:cubicBezTo>
                    <a:cubicBezTo>
                      <a:pt x="2538" y="226"/>
                      <a:pt x="2503" y="229"/>
                      <a:pt x="2469" y="234"/>
                    </a:cubicBezTo>
                    <a:cubicBezTo>
                      <a:pt x="1902" y="334"/>
                      <a:pt x="1535" y="835"/>
                      <a:pt x="1168" y="1001"/>
                    </a:cubicBezTo>
                    <a:cubicBezTo>
                      <a:pt x="468" y="1235"/>
                      <a:pt x="1" y="1569"/>
                      <a:pt x="1" y="1869"/>
                    </a:cubicBezTo>
                    <a:cubicBezTo>
                      <a:pt x="396" y="1963"/>
                      <a:pt x="790" y="2004"/>
                      <a:pt x="1185" y="2004"/>
                    </a:cubicBezTo>
                    <a:cubicBezTo>
                      <a:pt x="1491" y="2004"/>
                      <a:pt x="1797" y="1979"/>
                      <a:pt x="2102" y="1935"/>
                    </a:cubicBezTo>
                    <a:cubicBezTo>
                      <a:pt x="3170" y="1835"/>
                      <a:pt x="3136" y="1535"/>
                      <a:pt x="4204" y="1535"/>
                    </a:cubicBezTo>
                    <a:cubicBezTo>
                      <a:pt x="5238" y="1535"/>
                      <a:pt x="5238" y="1935"/>
                      <a:pt x="6272" y="1935"/>
                    </a:cubicBezTo>
                    <a:cubicBezTo>
                      <a:pt x="6315" y="1937"/>
                      <a:pt x="6356" y="1937"/>
                      <a:pt x="6395" y="1937"/>
                    </a:cubicBezTo>
                    <a:cubicBezTo>
                      <a:pt x="7341" y="1937"/>
                      <a:pt x="7381" y="1569"/>
                      <a:pt x="8373" y="1569"/>
                    </a:cubicBezTo>
                    <a:cubicBezTo>
                      <a:pt x="9275" y="1569"/>
                      <a:pt x="9416" y="1999"/>
                      <a:pt x="10122" y="1999"/>
                    </a:cubicBezTo>
                    <a:cubicBezTo>
                      <a:pt x="10226" y="1999"/>
                      <a:pt x="10342" y="1990"/>
                      <a:pt x="10475" y="1969"/>
                    </a:cubicBezTo>
                    <a:cubicBezTo>
                      <a:pt x="10909" y="1902"/>
                      <a:pt x="10542" y="1535"/>
                      <a:pt x="10075" y="1168"/>
                    </a:cubicBezTo>
                    <a:cubicBezTo>
                      <a:pt x="9908" y="1035"/>
                      <a:pt x="9841" y="534"/>
                      <a:pt x="9474" y="434"/>
                    </a:cubicBezTo>
                    <a:cubicBezTo>
                      <a:pt x="9444" y="421"/>
                      <a:pt x="9411" y="416"/>
                      <a:pt x="9376" y="416"/>
                    </a:cubicBezTo>
                    <a:cubicBezTo>
                      <a:pt x="9158" y="416"/>
                      <a:pt x="8865" y="637"/>
                      <a:pt x="8588" y="637"/>
                    </a:cubicBezTo>
                    <a:cubicBezTo>
                      <a:pt x="8572" y="637"/>
                      <a:pt x="8556" y="636"/>
                      <a:pt x="8540" y="635"/>
                    </a:cubicBezTo>
                    <a:cubicBezTo>
                      <a:pt x="8273" y="568"/>
                      <a:pt x="8006" y="134"/>
                      <a:pt x="7740" y="101"/>
                    </a:cubicBezTo>
                    <a:cubicBezTo>
                      <a:pt x="7729" y="99"/>
                      <a:pt x="7718" y="99"/>
                      <a:pt x="7707" y="99"/>
                    </a:cubicBezTo>
                    <a:cubicBezTo>
                      <a:pt x="7446" y="99"/>
                      <a:pt x="7127" y="468"/>
                      <a:pt x="6839" y="468"/>
                    </a:cubicBezTo>
                    <a:cubicBezTo>
                      <a:pt x="6305" y="434"/>
                      <a:pt x="5905" y="1"/>
                      <a:pt x="53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172;p50">
                <a:extLst>
                  <a:ext uri="{FF2B5EF4-FFF2-40B4-BE49-F238E27FC236}">
                    <a16:creationId xmlns:a16="http://schemas.microsoft.com/office/drawing/2014/main" id="{BD09BD1C-620C-5633-E296-2AE56E6E9145}"/>
                  </a:ext>
                </a:extLst>
              </p:cNvPr>
              <p:cNvSpPr/>
              <p:nvPr/>
            </p:nvSpPr>
            <p:spPr>
              <a:xfrm flipH="1">
                <a:off x="1052108" y="1975204"/>
                <a:ext cx="244250" cy="681472"/>
              </a:xfrm>
              <a:custGeom>
                <a:avLst/>
                <a:gdLst/>
                <a:ahLst/>
                <a:cxnLst/>
                <a:rect l="l" t="t" r="r" b="b"/>
                <a:pathLst>
                  <a:path w="9541" h="26620" extrusionOk="0">
                    <a:moveTo>
                      <a:pt x="5738" y="0"/>
                    </a:moveTo>
                    <a:lnTo>
                      <a:pt x="2503" y="1468"/>
                    </a:lnTo>
                    <a:cubicBezTo>
                      <a:pt x="2903" y="2469"/>
                      <a:pt x="3336" y="3536"/>
                      <a:pt x="3737" y="4603"/>
                    </a:cubicBezTo>
                    <a:cubicBezTo>
                      <a:pt x="4137" y="5671"/>
                      <a:pt x="4504" y="6738"/>
                      <a:pt x="4838" y="7806"/>
                    </a:cubicBezTo>
                    <a:cubicBezTo>
                      <a:pt x="5004" y="8339"/>
                      <a:pt x="5138" y="8873"/>
                      <a:pt x="5305" y="9440"/>
                    </a:cubicBezTo>
                    <a:cubicBezTo>
                      <a:pt x="5471" y="9974"/>
                      <a:pt x="5605" y="10508"/>
                      <a:pt x="5738" y="11041"/>
                    </a:cubicBezTo>
                    <a:cubicBezTo>
                      <a:pt x="5838" y="11608"/>
                      <a:pt x="5972" y="12142"/>
                      <a:pt x="6072" y="12676"/>
                    </a:cubicBezTo>
                    <a:cubicBezTo>
                      <a:pt x="6105" y="12976"/>
                      <a:pt x="6172" y="13243"/>
                      <a:pt x="6172" y="13510"/>
                    </a:cubicBezTo>
                    <a:lnTo>
                      <a:pt x="6305" y="14310"/>
                    </a:lnTo>
                    <a:cubicBezTo>
                      <a:pt x="6305" y="14677"/>
                      <a:pt x="6239" y="15078"/>
                      <a:pt x="6138" y="15444"/>
                    </a:cubicBezTo>
                    <a:cubicBezTo>
                      <a:pt x="5972" y="15911"/>
                      <a:pt x="5772" y="16378"/>
                      <a:pt x="5571" y="16845"/>
                    </a:cubicBezTo>
                    <a:cubicBezTo>
                      <a:pt x="5071" y="17846"/>
                      <a:pt x="4537" y="18814"/>
                      <a:pt x="3937" y="19781"/>
                    </a:cubicBezTo>
                    <a:cubicBezTo>
                      <a:pt x="3370" y="20748"/>
                      <a:pt x="2703" y="21682"/>
                      <a:pt x="2036" y="22616"/>
                    </a:cubicBezTo>
                    <a:cubicBezTo>
                      <a:pt x="1368" y="23550"/>
                      <a:pt x="668" y="24484"/>
                      <a:pt x="1" y="25418"/>
                    </a:cubicBezTo>
                    <a:lnTo>
                      <a:pt x="1302" y="26619"/>
                    </a:lnTo>
                    <a:cubicBezTo>
                      <a:pt x="3036" y="24985"/>
                      <a:pt x="4671" y="23217"/>
                      <a:pt x="6172" y="21315"/>
                    </a:cubicBezTo>
                    <a:cubicBezTo>
                      <a:pt x="6906" y="20348"/>
                      <a:pt x="7606" y="19314"/>
                      <a:pt x="8240" y="18246"/>
                    </a:cubicBezTo>
                    <a:cubicBezTo>
                      <a:pt x="8574" y="17679"/>
                      <a:pt x="8840" y="17079"/>
                      <a:pt x="9107" y="16445"/>
                    </a:cubicBezTo>
                    <a:cubicBezTo>
                      <a:pt x="9374" y="15711"/>
                      <a:pt x="9541" y="14944"/>
                      <a:pt x="9508" y="14144"/>
                    </a:cubicBezTo>
                    <a:lnTo>
                      <a:pt x="9441" y="13176"/>
                    </a:lnTo>
                    <a:cubicBezTo>
                      <a:pt x="9407" y="12876"/>
                      <a:pt x="9374" y="12542"/>
                      <a:pt x="9341" y="12242"/>
                    </a:cubicBezTo>
                    <a:cubicBezTo>
                      <a:pt x="9274" y="11642"/>
                      <a:pt x="9174" y="11041"/>
                      <a:pt x="9074" y="10441"/>
                    </a:cubicBezTo>
                    <a:cubicBezTo>
                      <a:pt x="8840" y="9207"/>
                      <a:pt x="8574" y="8039"/>
                      <a:pt x="8240" y="6872"/>
                    </a:cubicBezTo>
                    <a:cubicBezTo>
                      <a:pt x="7906" y="5704"/>
                      <a:pt x="7573" y="4537"/>
                      <a:pt x="7139" y="3403"/>
                    </a:cubicBezTo>
                    <a:cubicBezTo>
                      <a:pt x="6706" y="2268"/>
                      <a:pt x="6272" y="1168"/>
                      <a:pt x="5738" y="0"/>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173;p50">
                <a:extLst>
                  <a:ext uri="{FF2B5EF4-FFF2-40B4-BE49-F238E27FC236}">
                    <a16:creationId xmlns:a16="http://schemas.microsoft.com/office/drawing/2014/main" id="{846A8D7F-731A-CE50-C48E-E2C3AAA62C59}"/>
                  </a:ext>
                </a:extLst>
              </p:cNvPr>
              <p:cNvSpPr/>
              <p:nvPr/>
            </p:nvSpPr>
            <p:spPr>
              <a:xfrm flipH="1">
                <a:off x="1109323" y="1879745"/>
                <a:ext cx="192154" cy="236390"/>
              </a:xfrm>
              <a:custGeom>
                <a:avLst/>
                <a:gdLst/>
                <a:ahLst/>
                <a:cxnLst/>
                <a:rect l="l" t="t" r="r" b="b"/>
                <a:pathLst>
                  <a:path w="7506" h="9234" extrusionOk="0">
                    <a:moveTo>
                      <a:pt x="4005" y="1"/>
                    </a:moveTo>
                    <a:cubicBezTo>
                      <a:pt x="2536" y="1"/>
                      <a:pt x="1362" y="1547"/>
                      <a:pt x="701" y="3229"/>
                    </a:cubicBezTo>
                    <a:cubicBezTo>
                      <a:pt x="1" y="5063"/>
                      <a:pt x="1802" y="9233"/>
                      <a:pt x="1802" y="9233"/>
                    </a:cubicBezTo>
                    <a:lnTo>
                      <a:pt x="7506" y="5597"/>
                    </a:lnTo>
                    <a:cubicBezTo>
                      <a:pt x="7506" y="5597"/>
                      <a:pt x="5972" y="360"/>
                      <a:pt x="4504" y="60"/>
                    </a:cubicBezTo>
                    <a:cubicBezTo>
                      <a:pt x="4334" y="20"/>
                      <a:pt x="4168" y="1"/>
                      <a:pt x="40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174;p50">
                <a:extLst>
                  <a:ext uri="{FF2B5EF4-FFF2-40B4-BE49-F238E27FC236}">
                    <a16:creationId xmlns:a16="http://schemas.microsoft.com/office/drawing/2014/main" id="{9363F26A-9CE5-839B-D0BF-81CBE0585184}"/>
                  </a:ext>
                </a:extLst>
              </p:cNvPr>
              <p:cNvSpPr/>
              <p:nvPr/>
            </p:nvSpPr>
            <p:spPr>
              <a:xfrm flipH="1">
                <a:off x="1197261" y="1926514"/>
                <a:ext cx="58957" cy="189619"/>
              </a:xfrm>
              <a:custGeom>
                <a:avLst/>
                <a:gdLst/>
                <a:ahLst/>
                <a:cxnLst/>
                <a:rect l="l" t="t" r="r" b="b"/>
                <a:pathLst>
                  <a:path w="2303" h="7407" extrusionOk="0">
                    <a:moveTo>
                      <a:pt x="1969" y="1"/>
                    </a:moveTo>
                    <a:lnTo>
                      <a:pt x="1" y="7373"/>
                    </a:lnTo>
                    <a:lnTo>
                      <a:pt x="1" y="7406"/>
                    </a:lnTo>
                    <a:lnTo>
                      <a:pt x="2302" y="5938"/>
                    </a:lnTo>
                    <a:lnTo>
                      <a:pt x="1969" y="1"/>
                    </a:lnTo>
                    <a:close/>
                  </a:path>
                </a:pathLst>
              </a:custGeom>
              <a:solidFill>
                <a:srgbClr val="AAF6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75;p50">
                <a:extLst>
                  <a:ext uri="{FF2B5EF4-FFF2-40B4-BE49-F238E27FC236}">
                    <a16:creationId xmlns:a16="http://schemas.microsoft.com/office/drawing/2014/main" id="{B4D1D729-0C3C-158E-88C6-61AE6D3E7049}"/>
                  </a:ext>
                </a:extLst>
              </p:cNvPr>
              <p:cNvSpPr/>
              <p:nvPr/>
            </p:nvSpPr>
            <p:spPr>
              <a:xfrm flipH="1">
                <a:off x="1187006" y="1857576"/>
                <a:ext cx="512384" cy="565965"/>
              </a:xfrm>
              <a:custGeom>
                <a:avLst/>
                <a:gdLst/>
                <a:ahLst/>
                <a:cxnLst/>
                <a:rect l="l" t="t" r="r" b="b"/>
                <a:pathLst>
                  <a:path w="20015" h="22108" extrusionOk="0">
                    <a:moveTo>
                      <a:pt x="10779" y="0"/>
                    </a:moveTo>
                    <a:cubicBezTo>
                      <a:pt x="9707" y="0"/>
                      <a:pt x="8640" y="42"/>
                      <a:pt x="7572" y="125"/>
                    </a:cubicBezTo>
                    <a:cubicBezTo>
                      <a:pt x="4837" y="359"/>
                      <a:pt x="1668" y="1026"/>
                      <a:pt x="1668" y="1026"/>
                    </a:cubicBezTo>
                    <a:cubicBezTo>
                      <a:pt x="1668" y="1026"/>
                      <a:pt x="0" y="1593"/>
                      <a:pt x="3336" y="22108"/>
                    </a:cubicBezTo>
                    <a:lnTo>
                      <a:pt x="17513" y="22108"/>
                    </a:lnTo>
                    <a:cubicBezTo>
                      <a:pt x="17279" y="16337"/>
                      <a:pt x="17279" y="12768"/>
                      <a:pt x="20014" y="926"/>
                    </a:cubicBezTo>
                    <a:cubicBezTo>
                      <a:pt x="18046" y="492"/>
                      <a:pt x="16012" y="225"/>
                      <a:pt x="14010" y="125"/>
                    </a:cubicBezTo>
                    <a:cubicBezTo>
                      <a:pt x="12926" y="42"/>
                      <a:pt x="11850" y="0"/>
                      <a:pt x="107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76;p50">
                <a:extLst>
                  <a:ext uri="{FF2B5EF4-FFF2-40B4-BE49-F238E27FC236}">
                    <a16:creationId xmlns:a16="http://schemas.microsoft.com/office/drawing/2014/main" id="{DAD0199D-55F9-D382-823F-87B2ADF91487}"/>
                  </a:ext>
                </a:extLst>
              </p:cNvPr>
              <p:cNvSpPr/>
              <p:nvPr/>
            </p:nvSpPr>
            <p:spPr>
              <a:xfrm flipH="1">
                <a:off x="1251913" y="2587455"/>
                <a:ext cx="113613" cy="84019"/>
              </a:xfrm>
              <a:custGeom>
                <a:avLst/>
                <a:gdLst/>
                <a:ahLst/>
                <a:cxnLst/>
                <a:rect l="l" t="t" r="r" b="b"/>
                <a:pathLst>
                  <a:path w="4438" h="3282" extrusionOk="0">
                    <a:moveTo>
                      <a:pt x="1" y="0"/>
                    </a:moveTo>
                    <a:lnTo>
                      <a:pt x="1402" y="3269"/>
                    </a:lnTo>
                    <a:cubicBezTo>
                      <a:pt x="1402" y="3269"/>
                      <a:pt x="1542" y="3282"/>
                      <a:pt x="1764" y="3282"/>
                    </a:cubicBezTo>
                    <a:cubicBezTo>
                      <a:pt x="2430" y="3282"/>
                      <a:pt x="3837" y="3169"/>
                      <a:pt x="4437" y="2268"/>
                    </a:cubicBezTo>
                    <a:lnTo>
                      <a:pt x="3370" y="1034"/>
                    </a:lnTo>
                    <a:lnTo>
                      <a:pt x="1" y="0"/>
                    </a:lnTo>
                    <a:close/>
                  </a:path>
                </a:pathLst>
              </a:custGeom>
              <a:solidFill>
                <a:srgbClr val="E58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77;p50">
                <a:extLst>
                  <a:ext uri="{FF2B5EF4-FFF2-40B4-BE49-F238E27FC236}">
                    <a16:creationId xmlns:a16="http://schemas.microsoft.com/office/drawing/2014/main" id="{46CAD9BF-55DB-F5A5-6804-C89BCE472A2C}"/>
                  </a:ext>
                </a:extLst>
              </p:cNvPr>
              <p:cNvSpPr/>
              <p:nvPr/>
            </p:nvSpPr>
            <p:spPr>
              <a:xfrm flipH="1">
                <a:off x="1329633" y="2587455"/>
                <a:ext cx="105907" cy="95667"/>
              </a:xfrm>
              <a:custGeom>
                <a:avLst/>
                <a:gdLst/>
                <a:ahLst/>
                <a:cxnLst/>
                <a:rect l="l" t="t" r="r" b="b"/>
                <a:pathLst>
                  <a:path w="4137" h="3737" extrusionOk="0">
                    <a:moveTo>
                      <a:pt x="2736" y="0"/>
                    </a:moveTo>
                    <a:lnTo>
                      <a:pt x="1" y="1068"/>
                    </a:lnTo>
                    <a:lnTo>
                      <a:pt x="1301" y="3736"/>
                    </a:lnTo>
                    <a:lnTo>
                      <a:pt x="4137" y="3269"/>
                    </a:lnTo>
                    <a:lnTo>
                      <a:pt x="2736" y="0"/>
                    </a:lnTo>
                    <a:close/>
                  </a:path>
                </a:pathLst>
              </a:custGeom>
              <a:solidFill>
                <a:srgbClr val="E58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78;p50">
                <a:extLst>
                  <a:ext uri="{FF2B5EF4-FFF2-40B4-BE49-F238E27FC236}">
                    <a16:creationId xmlns:a16="http://schemas.microsoft.com/office/drawing/2014/main" id="{88B0B9C3-6866-04AA-894E-17ACFD01A538}"/>
                  </a:ext>
                </a:extLst>
              </p:cNvPr>
              <p:cNvSpPr/>
              <p:nvPr/>
            </p:nvSpPr>
            <p:spPr>
              <a:xfrm flipH="1">
                <a:off x="1050397" y="4228658"/>
                <a:ext cx="118733" cy="207539"/>
              </a:xfrm>
              <a:custGeom>
                <a:avLst/>
                <a:gdLst/>
                <a:ahLst/>
                <a:cxnLst/>
                <a:rect l="l" t="t" r="r" b="b"/>
                <a:pathLst>
                  <a:path w="4638" h="8107" extrusionOk="0">
                    <a:moveTo>
                      <a:pt x="1" y="1"/>
                    </a:moveTo>
                    <a:lnTo>
                      <a:pt x="1135" y="8107"/>
                    </a:lnTo>
                    <a:lnTo>
                      <a:pt x="4638" y="8107"/>
                    </a:lnTo>
                    <a:lnTo>
                      <a:pt x="3503" y="1"/>
                    </a:ln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9;p50">
                <a:extLst>
                  <a:ext uri="{FF2B5EF4-FFF2-40B4-BE49-F238E27FC236}">
                    <a16:creationId xmlns:a16="http://schemas.microsoft.com/office/drawing/2014/main" id="{ABCAC5F8-7CA7-AE8D-7427-350834C2CAF8}"/>
                  </a:ext>
                </a:extLst>
              </p:cNvPr>
              <p:cNvSpPr/>
              <p:nvPr/>
            </p:nvSpPr>
            <p:spPr>
              <a:xfrm flipH="1">
                <a:off x="1456861" y="4228658"/>
                <a:ext cx="95667" cy="207539"/>
              </a:xfrm>
              <a:custGeom>
                <a:avLst/>
                <a:gdLst/>
                <a:ahLst/>
                <a:cxnLst/>
                <a:rect l="l" t="t" r="r" b="b"/>
                <a:pathLst>
                  <a:path w="3737" h="8107" extrusionOk="0">
                    <a:moveTo>
                      <a:pt x="1" y="1"/>
                    </a:moveTo>
                    <a:lnTo>
                      <a:pt x="234" y="8107"/>
                    </a:lnTo>
                    <a:lnTo>
                      <a:pt x="3737" y="8107"/>
                    </a:lnTo>
                    <a:lnTo>
                      <a:pt x="3503" y="1"/>
                    </a:ln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80;p50">
                <a:extLst>
                  <a:ext uri="{FF2B5EF4-FFF2-40B4-BE49-F238E27FC236}">
                    <a16:creationId xmlns:a16="http://schemas.microsoft.com/office/drawing/2014/main" id="{21AA8B8D-8AC7-4457-C1BB-C256320B6E56}"/>
                  </a:ext>
                </a:extLst>
              </p:cNvPr>
              <p:cNvSpPr/>
              <p:nvPr/>
            </p:nvSpPr>
            <p:spPr>
              <a:xfrm flipH="1">
                <a:off x="1053790" y="2422648"/>
                <a:ext cx="463718" cy="1892352"/>
              </a:xfrm>
              <a:custGeom>
                <a:avLst/>
                <a:gdLst/>
                <a:ahLst/>
                <a:cxnLst/>
                <a:rect l="l" t="t" r="r" b="b"/>
                <a:pathLst>
                  <a:path w="18114" h="73920" extrusionOk="0">
                    <a:moveTo>
                      <a:pt x="10441" y="0"/>
                    </a:moveTo>
                    <a:lnTo>
                      <a:pt x="0" y="34"/>
                    </a:lnTo>
                    <a:cubicBezTo>
                      <a:pt x="0" y="34"/>
                      <a:pt x="2035" y="23984"/>
                      <a:pt x="4137" y="37494"/>
                    </a:cubicBezTo>
                    <a:cubicBezTo>
                      <a:pt x="5838" y="48402"/>
                      <a:pt x="13343" y="73920"/>
                      <a:pt x="13343" y="73920"/>
                    </a:cubicBezTo>
                    <a:lnTo>
                      <a:pt x="18113" y="73920"/>
                    </a:lnTo>
                    <a:cubicBezTo>
                      <a:pt x="18113" y="73920"/>
                      <a:pt x="14210" y="49302"/>
                      <a:pt x="13343" y="38461"/>
                    </a:cubicBezTo>
                    <a:cubicBezTo>
                      <a:pt x="11142" y="11175"/>
                      <a:pt x="14978" y="6338"/>
                      <a:pt x="104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81;p50">
                <a:extLst>
                  <a:ext uri="{FF2B5EF4-FFF2-40B4-BE49-F238E27FC236}">
                    <a16:creationId xmlns:a16="http://schemas.microsoft.com/office/drawing/2014/main" id="{8B6B27B7-D209-A59F-7298-92986A04F901}"/>
                  </a:ext>
                </a:extLst>
              </p:cNvPr>
              <p:cNvSpPr/>
              <p:nvPr/>
            </p:nvSpPr>
            <p:spPr>
              <a:xfrm flipH="1">
                <a:off x="1347552" y="2664303"/>
                <a:ext cx="109338" cy="601190"/>
              </a:xfrm>
              <a:custGeom>
                <a:avLst/>
                <a:gdLst/>
                <a:ahLst/>
                <a:cxnLst/>
                <a:rect l="l" t="t" r="r" b="b"/>
                <a:pathLst>
                  <a:path w="4271" h="23484" extrusionOk="0">
                    <a:moveTo>
                      <a:pt x="1969" y="0"/>
                    </a:moveTo>
                    <a:lnTo>
                      <a:pt x="1969" y="0"/>
                    </a:lnTo>
                    <a:cubicBezTo>
                      <a:pt x="1969" y="1"/>
                      <a:pt x="1" y="6105"/>
                      <a:pt x="34" y="14844"/>
                    </a:cubicBezTo>
                    <a:cubicBezTo>
                      <a:pt x="368" y="17813"/>
                      <a:pt x="734" y="20782"/>
                      <a:pt x="1101" y="23484"/>
                    </a:cubicBezTo>
                    <a:cubicBezTo>
                      <a:pt x="2202" y="20949"/>
                      <a:pt x="4270" y="13543"/>
                      <a:pt x="19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82;p50">
                <a:extLst>
                  <a:ext uri="{FF2B5EF4-FFF2-40B4-BE49-F238E27FC236}">
                    <a16:creationId xmlns:a16="http://schemas.microsoft.com/office/drawing/2014/main" id="{33C53649-FB4D-C1FE-8C35-BBE6538FA1D8}"/>
                  </a:ext>
                </a:extLst>
              </p:cNvPr>
              <p:cNvSpPr/>
              <p:nvPr/>
            </p:nvSpPr>
            <p:spPr>
              <a:xfrm flipH="1">
                <a:off x="1347544" y="2423493"/>
                <a:ext cx="336486" cy="1891507"/>
              </a:xfrm>
              <a:custGeom>
                <a:avLst/>
                <a:gdLst/>
                <a:ahLst/>
                <a:cxnLst/>
                <a:rect l="l" t="t" r="r" b="b"/>
                <a:pathLst>
                  <a:path w="13144" h="73887" extrusionOk="0">
                    <a:moveTo>
                      <a:pt x="2769" y="1"/>
                    </a:moveTo>
                    <a:cubicBezTo>
                      <a:pt x="2769" y="1"/>
                      <a:pt x="1" y="26887"/>
                      <a:pt x="234" y="37527"/>
                    </a:cubicBezTo>
                    <a:cubicBezTo>
                      <a:pt x="468" y="48635"/>
                      <a:pt x="4537" y="73887"/>
                      <a:pt x="4537" y="73887"/>
                    </a:cubicBezTo>
                    <a:lnTo>
                      <a:pt x="9241" y="73887"/>
                    </a:lnTo>
                    <a:cubicBezTo>
                      <a:pt x="9241" y="73887"/>
                      <a:pt x="8507" y="49303"/>
                      <a:pt x="8907" y="38395"/>
                    </a:cubicBezTo>
                    <a:cubicBezTo>
                      <a:pt x="9374" y="26520"/>
                      <a:pt x="13143" y="1"/>
                      <a:pt x="13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83;p50">
                <a:extLst>
                  <a:ext uri="{FF2B5EF4-FFF2-40B4-BE49-F238E27FC236}">
                    <a16:creationId xmlns:a16="http://schemas.microsoft.com/office/drawing/2014/main" id="{5A899E01-1AA8-27DB-95F2-A2A24245EEC8}"/>
                  </a:ext>
                </a:extLst>
              </p:cNvPr>
              <p:cNvSpPr/>
              <p:nvPr/>
            </p:nvSpPr>
            <p:spPr>
              <a:xfrm flipH="1">
                <a:off x="1151157" y="4418398"/>
                <a:ext cx="46131" cy="22912"/>
              </a:xfrm>
              <a:custGeom>
                <a:avLst/>
                <a:gdLst/>
                <a:ahLst/>
                <a:cxnLst/>
                <a:rect l="l" t="t" r="r" b="b"/>
                <a:pathLst>
                  <a:path w="1802" h="895" extrusionOk="0">
                    <a:moveTo>
                      <a:pt x="367" y="161"/>
                    </a:moveTo>
                    <a:cubicBezTo>
                      <a:pt x="767" y="228"/>
                      <a:pt x="1168" y="394"/>
                      <a:pt x="1535" y="661"/>
                    </a:cubicBezTo>
                    <a:cubicBezTo>
                      <a:pt x="1258" y="705"/>
                      <a:pt x="1013" y="730"/>
                      <a:pt x="811" y="730"/>
                    </a:cubicBezTo>
                    <a:cubicBezTo>
                      <a:pt x="550" y="730"/>
                      <a:pt x="361" y="688"/>
                      <a:pt x="267" y="595"/>
                    </a:cubicBezTo>
                    <a:cubicBezTo>
                      <a:pt x="200" y="494"/>
                      <a:pt x="167" y="394"/>
                      <a:pt x="200" y="294"/>
                    </a:cubicBezTo>
                    <a:cubicBezTo>
                      <a:pt x="200" y="228"/>
                      <a:pt x="234" y="194"/>
                      <a:pt x="267" y="194"/>
                    </a:cubicBezTo>
                    <a:cubicBezTo>
                      <a:pt x="267" y="161"/>
                      <a:pt x="334" y="161"/>
                      <a:pt x="367" y="161"/>
                    </a:cubicBezTo>
                    <a:close/>
                    <a:moveTo>
                      <a:pt x="355" y="1"/>
                    </a:moveTo>
                    <a:cubicBezTo>
                      <a:pt x="297" y="1"/>
                      <a:pt x="244" y="9"/>
                      <a:pt x="200" y="27"/>
                    </a:cubicBezTo>
                    <a:cubicBezTo>
                      <a:pt x="100" y="61"/>
                      <a:pt x="34" y="161"/>
                      <a:pt x="34" y="261"/>
                    </a:cubicBezTo>
                    <a:cubicBezTo>
                      <a:pt x="0" y="428"/>
                      <a:pt x="34" y="595"/>
                      <a:pt x="167" y="695"/>
                    </a:cubicBezTo>
                    <a:cubicBezTo>
                      <a:pt x="334" y="828"/>
                      <a:pt x="601" y="895"/>
                      <a:pt x="834" y="895"/>
                    </a:cubicBezTo>
                    <a:cubicBezTo>
                      <a:pt x="1134" y="895"/>
                      <a:pt x="1435" y="828"/>
                      <a:pt x="1735" y="761"/>
                    </a:cubicBezTo>
                    <a:cubicBezTo>
                      <a:pt x="1768" y="761"/>
                      <a:pt x="1801" y="728"/>
                      <a:pt x="1801" y="695"/>
                    </a:cubicBezTo>
                    <a:cubicBezTo>
                      <a:pt x="1801" y="661"/>
                      <a:pt x="1801" y="628"/>
                      <a:pt x="1768" y="628"/>
                    </a:cubicBezTo>
                    <a:cubicBezTo>
                      <a:pt x="1679" y="539"/>
                      <a:pt x="824" y="1"/>
                      <a:pt x="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84;p50">
                <a:extLst>
                  <a:ext uri="{FF2B5EF4-FFF2-40B4-BE49-F238E27FC236}">
                    <a16:creationId xmlns:a16="http://schemas.microsoft.com/office/drawing/2014/main" id="{773491AE-9A18-78E0-77D5-3A01B11ACB62}"/>
                  </a:ext>
                </a:extLst>
              </p:cNvPr>
              <p:cNvSpPr/>
              <p:nvPr/>
            </p:nvSpPr>
            <p:spPr>
              <a:xfrm flipH="1">
                <a:off x="1151158" y="4397739"/>
                <a:ext cx="27341" cy="40166"/>
              </a:xfrm>
              <a:custGeom>
                <a:avLst/>
                <a:gdLst/>
                <a:ahLst/>
                <a:cxnLst/>
                <a:rect l="l" t="t" r="r" b="b"/>
                <a:pathLst>
                  <a:path w="1068" h="1569" extrusionOk="0">
                    <a:moveTo>
                      <a:pt x="400" y="167"/>
                    </a:moveTo>
                    <a:cubicBezTo>
                      <a:pt x="467" y="167"/>
                      <a:pt x="534" y="167"/>
                      <a:pt x="567" y="234"/>
                    </a:cubicBezTo>
                    <a:cubicBezTo>
                      <a:pt x="801" y="534"/>
                      <a:pt x="901" y="935"/>
                      <a:pt x="901" y="1335"/>
                    </a:cubicBezTo>
                    <a:cubicBezTo>
                      <a:pt x="567" y="1068"/>
                      <a:pt x="167" y="501"/>
                      <a:pt x="234" y="267"/>
                    </a:cubicBezTo>
                    <a:cubicBezTo>
                      <a:pt x="234" y="201"/>
                      <a:pt x="267" y="167"/>
                      <a:pt x="367" y="167"/>
                    </a:cubicBezTo>
                    <a:close/>
                    <a:moveTo>
                      <a:pt x="334" y="0"/>
                    </a:moveTo>
                    <a:cubicBezTo>
                      <a:pt x="200" y="0"/>
                      <a:pt x="100" y="101"/>
                      <a:pt x="67" y="234"/>
                    </a:cubicBezTo>
                    <a:cubicBezTo>
                      <a:pt x="0" y="634"/>
                      <a:pt x="634" y="1402"/>
                      <a:pt x="967" y="1568"/>
                    </a:cubicBezTo>
                    <a:lnTo>
                      <a:pt x="1034" y="1568"/>
                    </a:lnTo>
                    <a:cubicBezTo>
                      <a:pt x="1067" y="1568"/>
                      <a:pt x="1067" y="1535"/>
                      <a:pt x="1067" y="1502"/>
                    </a:cubicBezTo>
                    <a:cubicBezTo>
                      <a:pt x="1067" y="1468"/>
                      <a:pt x="1067" y="467"/>
                      <a:pt x="701" y="134"/>
                    </a:cubicBezTo>
                    <a:cubicBezTo>
                      <a:pt x="600" y="34"/>
                      <a:pt x="467"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185;p50">
                <a:extLst>
                  <a:ext uri="{FF2B5EF4-FFF2-40B4-BE49-F238E27FC236}">
                    <a16:creationId xmlns:a16="http://schemas.microsoft.com/office/drawing/2014/main" id="{E3410341-6825-8B04-700A-EADF61B78028}"/>
                  </a:ext>
                </a:extLst>
              </p:cNvPr>
              <p:cNvSpPr/>
              <p:nvPr/>
            </p:nvSpPr>
            <p:spPr>
              <a:xfrm flipH="1">
                <a:off x="1552500" y="4417911"/>
                <a:ext cx="56371" cy="23398"/>
              </a:xfrm>
              <a:custGeom>
                <a:avLst/>
                <a:gdLst/>
                <a:ahLst/>
                <a:cxnLst/>
                <a:rect l="l" t="t" r="r" b="b"/>
                <a:pathLst>
                  <a:path w="2202" h="914" extrusionOk="0">
                    <a:moveTo>
                      <a:pt x="400" y="180"/>
                    </a:moveTo>
                    <a:cubicBezTo>
                      <a:pt x="901" y="247"/>
                      <a:pt x="1368" y="413"/>
                      <a:pt x="1835" y="680"/>
                    </a:cubicBezTo>
                    <a:cubicBezTo>
                      <a:pt x="1547" y="718"/>
                      <a:pt x="1287" y="737"/>
                      <a:pt x="1063" y="737"/>
                    </a:cubicBezTo>
                    <a:cubicBezTo>
                      <a:pt x="689" y="737"/>
                      <a:pt x="413" y="684"/>
                      <a:pt x="267" y="580"/>
                    </a:cubicBezTo>
                    <a:cubicBezTo>
                      <a:pt x="200" y="513"/>
                      <a:pt x="167" y="413"/>
                      <a:pt x="167" y="313"/>
                    </a:cubicBezTo>
                    <a:cubicBezTo>
                      <a:pt x="167" y="280"/>
                      <a:pt x="200" y="247"/>
                      <a:pt x="234" y="213"/>
                    </a:cubicBezTo>
                    <a:cubicBezTo>
                      <a:pt x="267" y="180"/>
                      <a:pt x="334" y="180"/>
                      <a:pt x="400" y="180"/>
                    </a:cubicBezTo>
                    <a:close/>
                    <a:moveTo>
                      <a:pt x="393" y="1"/>
                    </a:moveTo>
                    <a:cubicBezTo>
                      <a:pt x="303" y="1"/>
                      <a:pt x="226" y="15"/>
                      <a:pt x="167" y="46"/>
                    </a:cubicBezTo>
                    <a:cubicBezTo>
                      <a:pt x="100" y="113"/>
                      <a:pt x="33" y="180"/>
                      <a:pt x="33" y="280"/>
                    </a:cubicBezTo>
                    <a:cubicBezTo>
                      <a:pt x="0" y="447"/>
                      <a:pt x="67" y="580"/>
                      <a:pt x="167" y="680"/>
                    </a:cubicBezTo>
                    <a:cubicBezTo>
                      <a:pt x="434" y="847"/>
                      <a:pt x="701" y="914"/>
                      <a:pt x="1001" y="914"/>
                    </a:cubicBezTo>
                    <a:cubicBezTo>
                      <a:pt x="1368" y="880"/>
                      <a:pt x="1768" y="847"/>
                      <a:pt x="2135" y="780"/>
                    </a:cubicBezTo>
                    <a:cubicBezTo>
                      <a:pt x="2168" y="747"/>
                      <a:pt x="2168" y="747"/>
                      <a:pt x="2202" y="714"/>
                    </a:cubicBezTo>
                    <a:cubicBezTo>
                      <a:pt x="2202" y="680"/>
                      <a:pt x="2168" y="614"/>
                      <a:pt x="2135" y="614"/>
                    </a:cubicBezTo>
                    <a:cubicBezTo>
                      <a:pt x="2020" y="556"/>
                      <a:pt x="959" y="1"/>
                      <a:pt x="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186;p50">
                <a:extLst>
                  <a:ext uri="{FF2B5EF4-FFF2-40B4-BE49-F238E27FC236}">
                    <a16:creationId xmlns:a16="http://schemas.microsoft.com/office/drawing/2014/main" id="{B211760D-E016-6218-B352-FB5FD4818DBD}"/>
                  </a:ext>
                </a:extLst>
              </p:cNvPr>
              <p:cNvSpPr/>
              <p:nvPr/>
            </p:nvSpPr>
            <p:spPr>
              <a:xfrm flipH="1">
                <a:off x="1553346" y="4397739"/>
                <a:ext cx="35046" cy="40166"/>
              </a:xfrm>
              <a:custGeom>
                <a:avLst/>
                <a:gdLst/>
                <a:ahLst/>
                <a:cxnLst/>
                <a:rect l="l" t="t" r="r" b="b"/>
                <a:pathLst>
                  <a:path w="1369" h="1569" extrusionOk="0">
                    <a:moveTo>
                      <a:pt x="468" y="167"/>
                    </a:moveTo>
                    <a:cubicBezTo>
                      <a:pt x="568" y="167"/>
                      <a:pt x="668" y="201"/>
                      <a:pt x="734" y="267"/>
                    </a:cubicBezTo>
                    <a:cubicBezTo>
                      <a:pt x="1001" y="568"/>
                      <a:pt x="1168" y="935"/>
                      <a:pt x="1201" y="1335"/>
                    </a:cubicBezTo>
                    <a:cubicBezTo>
                      <a:pt x="768" y="1101"/>
                      <a:pt x="201" y="501"/>
                      <a:pt x="234" y="267"/>
                    </a:cubicBezTo>
                    <a:cubicBezTo>
                      <a:pt x="234" y="234"/>
                      <a:pt x="267" y="167"/>
                      <a:pt x="401" y="167"/>
                    </a:cubicBezTo>
                    <a:close/>
                    <a:moveTo>
                      <a:pt x="401" y="0"/>
                    </a:moveTo>
                    <a:cubicBezTo>
                      <a:pt x="167" y="34"/>
                      <a:pt x="101" y="134"/>
                      <a:pt x="101" y="234"/>
                    </a:cubicBezTo>
                    <a:cubicBezTo>
                      <a:pt x="1" y="634"/>
                      <a:pt x="835" y="1402"/>
                      <a:pt x="1268" y="1568"/>
                    </a:cubicBezTo>
                    <a:lnTo>
                      <a:pt x="1335" y="1568"/>
                    </a:lnTo>
                    <a:cubicBezTo>
                      <a:pt x="1368" y="1535"/>
                      <a:pt x="1368" y="1502"/>
                      <a:pt x="1368" y="1502"/>
                    </a:cubicBezTo>
                    <a:cubicBezTo>
                      <a:pt x="1368" y="1468"/>
                      <a:pt x="1302" y="501"/>
                      <a:pt x="868" y="134"/>
                    </a:cubicBezTo>
                    <a:cubicBezTo>
                      <a:pt x="734" y="34"/>
                      <a:pt x="568" y="0"/>
                      <a:pt x="4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187;p50">
                <a:extLst>
                  <a:ext uri="{FF2B5EF4-FFF2-40B4-BE49-F238E27FC236}">
                    <a16:creationId xmlns:a16="http://schemas.microsoft.com/office/drawing/2014/main" id="{08A64A21-32BF-F845-94D6-FEB1BD2A6D98}"/>
                  </a:ext>
                </a:extLst>
              </p:cNvPr>
              <p:cNvSpPr/>
              <p:nvPr/>
            </p:nvSpPr>
            <p:spPr>
              <a:xfrm flipH="1">
                <a:off x="1554216" y="1549006"/>
                <a:ext cx="41011" cy="21453"/>
              </a:xfrm>
              <a:custGeom>
                <a:avLst/>
                <a:gdLst/>
                <a:ahLst/>
                <a:cxnLst/>
                <a:rect l="l" t="t" r="r" b="b"/>
                <a:pathLst>
                  <a:path w="1602" h="838" extrusionOk="0">
                    <a:moveTo>
                      <a:pt x="249" y="0"/>
                    </a:moveTo>
                    <a:cubicBezTo>
                      <a:pt x="211" y="0"/>
                      <a:pt x="173" y="1"/>
                      <a:pt x="134" y="4"/>
                    </a:cubicBezTo>
                    <a:cubicBezTo>
                      <a:pt x="34" y="4"/>
                      <a:pt x="1" y="104"/>
                      <a:pt x="1" y="204"/>
                    </a:cubicBezTo>
                    <a:cubicBezTo>
                      <a:pt x="1" y="271"/>
                      <a:pt x="101" y="337"/>
                      <a:pt x="201" y="337"/>
                    </a:cubicBezTo>
                    <a:cubicBezTo>
                      <a:pt x="235" y="335"/>
                      <a:pt x="268" y="333"/>
                      <a:pt x="302" y="333"/>
                    </a:cubicBezTo>
                    <a:cubicBezTo>
                      <a:pt x="673" y="333"/>
                      <a:pt x="1057" y="499"/>
                      <a:pt x="1302" y="804"/>
                    </a:cubicBezTo>
                    <a:cubicBezTo>
                      <a:pt x="1335" y="838"/>
                      <a:pt x="1368" y="838"/>
                      <a:pt x="1435" y="838"/>
                    </a:cubicBezTo>
                    <a:cubicBezTo>
                      <a:pt x="1468" y="838"/>
                      <a:pt x="1502" y="838"/>
                      <a:pt x="1535" y="804"/>
                    </a:cubicBezTo>
                    <a:cubicBezTo>
                      <a:pt x="1602" y="738"/>
                      <a:pt x="1602" y="638"/>
                      <a:pt x="1535" y="571"/>
                    </a:cubicBezTo>
                    <a:cubicBezTo>
                      <a:pt x="1226" y="199"/>
                      <a:pt x="744" y="0"/>
                      <a:pt x="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188;p50">
                <a:extLst>
                  <a:ext uri="{FF2B5EF4-FFF2-40B4-BE49-F238E27FC236}">
                    <a16:creationId xmlns:a16="http://schemas.microsoft.com/office/drawing/2014/main" id="{56FBC94B-C2FE-11C4-AE00-09D078ADBC1F}"/>
                  </a:ext>
                </a:extLst>
              </p:cNvPr>
              <p:cNvSpPr/>
              <p:nvPr/>
            </p:nvSpPr>
            <p:spPr>
              <a:xfrm flipH="1">
                <a:off x="1569576" y="1623371"/>
                <a:ext cx="26496" cy="52890"/>
              </a:xfrm>
              <a:custGeom>
                <a:avLst/>
                <a:gdLst/>
                <a:ahLst/>
                <a:cxnLst/>
                <a:rect l="l" t="t" r="r" b="b"/>
                <a:pathLst>
                  <a:path w="1035" h="2066" extrusionOk="0">
                    <a:moveTo>
                      <a:pt x="734" y="1"/>
                    </a:moveTo>
                    <a:cubicBezTo>
                      <a:pt x="601" y="701"/>
                      <a:pt x="334" y="1335"/>
                      <a:pt x="0" y="1936"/>
                    </a:cubicBezTo>
                    <a:cubicBezTo>
                      <a:pt x="176" y="2024"/>
                      <a:pt x="362" y="2065"/>
                      <a:pt x="547" y="2065"/>
                    </a:cubicBezTo>
                    <a:cubicBezTo>
                      <a:pt x="712" y="2065"/>
                      <a:pt x="877" y="2032"/>
                      <a:pt x="1034" y="1969"/>
                    </a:cubicBezTo>
                    <a:lnTo>
                      <a:pt x="734" y="1"/>
                    </a:ln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189;p50">
                <a:extLst>
                  <a:ext uri="{FF2B5EF4-FFF2-40B4-BE49-F238E27FC236}">
                    <a16:creationId xmlns:a16="http://schemas.microsoft.com/office/drawing/2014/main" id="{2D0E6B4E-8AE1-4575-1977-E4FCFE57D44C}"/>
                  </a:ext>
                </a:extLst>
              </p:cNvPr>
              <p:cNvSpPr/>
              <p:nvPr/>
            </p:nvSpPr>
            <p:spPr>
              <a:xfrm flipH="1">
                <a:off x="1571291" y="1598540"/>
                <a:ext cx="19661" cy="25805"/>
              </a:xfrm>
              <a:custGeom>
                <a:avLst/>
                <a:gdLst/>
                <a:ahLst/>
                <a:cxnLst/>
                <a:rect l="l" t="t" r="r" b="b"/>
                <a:pathLst>
                  <a:path w="768" h="1008" extrusionOk="0">
                    <a:moveTo>
                      <a:pt x="339" y="0"/>
                    </a:moveTo>
                    <a:cubicBezTo>
                      <a:pt x="327" y="0"/>
                      <a:pt x="314" y="1"/>
                      <a:pt x="301" y="4"/>
                    </a:cubicBezTo>
                    <a:cubicBezTo>
                      <a:pt x="134" y="4"/>
                      <a:pt x="1" y="270"/>
                      <a:pt x="67" y="537"/>
                    </a:cubicBezTo>
                    <a:cubicBezTo>
                      <a:pt x="98" y="816"/>
                      <a:pt x="272" y="1008"/>
                      <a:pt x="431" y="1008"/>
                    </a:cubicBezTo>
                    <a:cubicBezTo>
                      <a:pt x="443" y="1008"/>
                      <a:pt x="455" y="1007"/>
                      <a:pt x="468" y="1004"/>
                    </a:cubicBezTo>
                    <a:cubicBezTo>
                      <a:pt x="668" y="971"/>
                      <a:pt x="768" y="737"/>
                      <a:pt x="734" y="471"/>
                    </a:cubicBezTo>
                    <a:cubicBezTo>
                      <a:pt x="703" y="221"/>
                      <a:pt x="526" y="0"/>
                      <a:pt x="33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190;p50">
                <a:extLst>
                  <a:ext uri="{FF2B5EF4-FFF2-40B4-BE49-F238E27FC236}">
                    <a16:creationId xmlns:a16="http://schemas.microsoft.com/office/drawing/2014/main" id="{D1904AB7-3DE5-7473-5DA0-9016866E3846}"/>
                  </a:ext>
                </a:extLst>
              </p:cNvPr>
              <p:cNvSpPr/>
              <p:nvPr/>
            </p:nvSpPr>
            <p:spPr>
              <a:xfrm flipH="1">
                <a:off x="1580686" y="1596902"/>
                <a:ext cx="17946" cy="6195"/>
              </a:xfrm>
              <a:custGeom>
                <a:avLst/>
                <a:gdLst/>
                <a:ahLst/>
                <a:cxnLst/>
                <a:rect l="l" t="t" r="r" b="b"/>
                <a:pathLst>
                  <a:path w="701" h="242" extrusionOk="0">
                    <a:moveTo>
                      <a:pt x="0" y="1"/>
                    </a:moveTo>
                    <a:cubicBezTo>
                      <a:pt x="0" y="1"/>
                      <a:pt x="224" y="242"/>
                      <a:pt x="449" y="242"/>
                    </a:cubicBezTo>
                    <a:cubicBezTo>
                      <a:pt x="537" y="242"/>
                      <a:pt x="626" y="204"/>
                      <a:pt x="701" y="101"/>
                    </a:cubicBezTo>
                    <a:lnTo>
                      <a:pt x="0"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191;p50">
                <a:extLst>
                  <a:ext uri="{FF2B5EF4-FFF2-40B4-BE49-F238E27FC236}">
                    <a16:creationId xmlns:a16="http://schemas.microsoft.com/office/drawing/2014/main" id="{D429B800-27CD-AC91-C641-75DD6C37A331}"/>
                  </a:ext>
                </a:extLst>
              </p:cNvPr>
              <p:cNvSpPr/>
              <p:nvPr/>
            </p:nvSpPr>
            <p:spPr>
              <a:xfrm flipH="1">
                <a:off x="1026482" y="4425745"/>
                <a:ext cx="254490" cy="101811"/>
              </a:xfrm>
              <a:custGeom>
                <a:avLst/>
                <a:gdLst/>
                <a:ahLst/>
                <a:cxnLst/>
                <a:rect l="l" t="t" r="r" b="b"/>
                <a:pathLst>
                  <a:path w="9941" h="3977" extrusionOk="0">
                    <a:moveTo>
                      <a:pt x="5190" y="1"/>
                    </a:moveTo>
                    <a:cubicBezTo>
                      <a:pt x="5011" y="1"/>
                      <a:pt x="4819" y="92"/>
                      <a:pt x="4704" y="207"/>
                    </a:cubicBezTo>
                    <a:cubicBezTo>
                      <a:pt x="3770" y="975"/>
                      <a:pt x="3336" y="1775"/>
                      <a:pt x="601" y="2376"/>
                    </a:cubicBezTo>
                    <a:cubicBezTo>
                      <a:pt x="0" y="2509"/>
                      <a:pt x="67" y="3977"/>
                      <a:pt x="1535" y="3977"/>
                    </a:cubicBezTo>
                    <a:cubicBezTo>
                      <a:pt x="3002" y="3977"/>
                      <a:pt x="4537" y="3843"/>
                      <a:pt x="5604" y="3843"/>
                    </a:cubicBezTo>
                    <a:cubicBezTo>
                      <a:pt x="7339" y="3843"/>
                      <a:pt x="8006" y="3943"/>
                      <a:pt x="9374" y="3943"/>
                    </a:cubicBezTo>
                    <a:cubicBezTo>
                      <a:pt x="9707" y="3943"/>
                      <a:pt x="9941" y="3677"/>
                      <a:pt x="9907" y="3343"/>
                    </a:cubicBezTo>
                    <a:lnTo>
                      <a:pt x="9474" y="241"/>
                    </a:lnTo>
                    <a:cubicBezTo>
                      <a:pt x="9445" y="96"/>
                      <a:pt x="9365" y="1"/>
                      <a:pt x="9257" y="1"/>
                    </a:cubicBezTo>
                    <a:cubicBezTo>
                      <a:pt x="9241" y="1"/>
                      <a:pt x="9224" y="3"/>
                      <a:pt x="9207" y="7"/>
                    </a:cubicBezTo>
                    <a:lnTo>
                      <a:pt x="5271" y="7"/>
                    </a:lnTo>
                    <a:cubicBezTo>
                      <a:pt x="5244" y="3"/>
                      <a:pt x="5217" y="1"/>
                      <a:pt x="5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192;p50">
                <a:extLst>
                  <a:ext uri="{FF2B5EF4-FFF2-40B4-BE49-F238E27FC236}">
                    <a16:creationId xmlns:a16="http://schemas.microsoft.com/office/drawing/2014/main" id="{3FA5F339-1833-A924-7EEE-D1F303A1D4BC}"/>
                  </a:ext>
                </a:extLst>
              </p:cNvPr>
              <p:cNvSpPr/>
              <p:nvPr/>
            </p:nvSpPr>
            <p:spPr>
              <a:xfrm flipH="1">
                <a:off x="1429515" y="4425745"/>
                <a:ext cx="271590" cy="101811"/>
              </a:xfrm>
              <a:custGeom>
                <a:avLst/>
                <a:gdLst/>
                <a:ahLst/>
                <a:cxnLst/>
                <a:rect l="l" t="t" r="r" b="b"/>
                <a:pathLst>
                  <a:path w="10609" h="3977" extrusionOk="0">
                    <a:moveTo>
                      <a:pt x="9892" y="1"/>
                    </a:moveTo>
                    <a:cubicBezTo>
                      <a:pt x="9875" y="1"/>
                      <a:pt x="9858" y="3"/>
                      <a:pt x="9841" y="7"/>
                    </a:cubicBezTo>
                    <a:lnTo>
                      <a:pt x="5938" y="7"/>
                    </a:lnTo>
                    <a:cubicBezTo>
                      <a:pt x="5705" y="7"/>
                      <a:pt x="5504" y="74"/>
                      <a:pt x="5338" y="207"/>
                    </a:cubicBezTo>
                    <a:cubicBezTo>
                      <a:pt x="4437" y="975"/>
                      <a:pt x="3336" y="1775"/>
                      <a:pt x="601" y="2376"/>
                    </a:cubicBezTo>
                    <a:cubicBezTo>
                      <a:pt x="0" y="2509"/>
                      <a:pt x="67" y="3977"/>
                      <a:pt x="1535" y="3977"/>
                    </a:cubicBezTo>
                    <a:cubicBezTo>
                      <a:pt x="3003" y="3977"/>
                      <a:pt x="5204" y="3843"/>
                      <a:pt x="6272" y="3843"/>
                    </a:cubicBezTo>
                    <a:cubicBezTo>
                      <a:pt x="8006" y="3843"/>
                      <a:pt x="8640" y="3943"/>
                      <a:pt x="10008" y="3943"/>
                    </a:cubicBezTo>
                    <a:cubicBezTo>
                      <a:pt x="10341" y="3943"/>
                      <a:pt x="10608" y="3677"/>
                      <a:pt x="10575" y="3343"/>
                    </a:cubicBezTo>
                    <a:lnTo>
                      <a:pt x="10141" y="241"/>
                    </a:lnTo>
                    <a:cubicBezTo>
                      <a:pt x="10112" y="96"/>
                      <a:pt x="10007" y="1"/>
                      <a:pt x="9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193;p50">
                <a:extLst>
                  <a:ext uri="{FF2B5EF4-FFF2-40B4-BE49-F238E27FC236}">
                    <a16:creationId xmlns:a16="http://schemas.microsoft.com/office/drawing/2014/main" id="{C71E38FA-CDC5-59C8-D50A-FAE8C0E9EBC9}"/>
                  </a:ext>
                </a:extLst>
              </p:cNvPr>
              <p:cNvSpPr/>
              <p:nvPr/>
            </p:nvSpPr>
            <p:spPr>
              <a:xfrm flipH="1">
                <a:off x="1582374" y="1968369"/>
                <a:ext cx="84582" cy="331341"/>
              </a:xfrm>
              <a:custGeom>
                <a:avLst/>
                <a:gdLst/>
                <a:ahLst/>
                <a:cxnLst/>
                <a:rect l="l" t="t" r="r" b="b"/>
                <a:pathLst>
                  <a:path w="3304" h="12943" extrusionOk="0">
                    <a:moveTo>
                      <a:pt x="1" y="0"/>
                    </a:moveTo>
                    <a:lnTo>
                      <a:pt x="1" y="67"/>
                    </a:lnTo>
                    <a:cubicBezTo>
                      <a:pt x="34" y="2402"/>
                      <a:pt x="368" y="6338"/>
                      <a:pt x="1335" y="12943"/>
                    </a:cubicBezTo>
                    <a:lnTo>
                      <a:pt x="3303" y="5204"/>
                    </a:lnTo>
                    <a:lnTo>
                      <a:pt x="1" y="0"/>
                    </a:lnTo>
                    <a:close/>
                  </a:path>
                </a:pathLst>
              </a:custGeom>
              <a:solidFill>
                <a:srgbClr val="AAF6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194;p50">
                <a:extLst>
                  <a:ext uri="{FF2B5EF4-FFF2-40B4-BE49-F238E27FC236}">
                    <a16:creationId xmlns:a16="http://schemas.microsoft.com/office/drawing/2014/main" id="{5C8D0FC4-1C18-998B-3C38-AFD77ED2821C}"/>
                  </a:ext>
                </a:extLst>
              </p:cNvPr>
              <p:cNvSpPr/>
              <p:nvPr/>
            </p:nvSpPr>
            <p:spPr>
              <a:xfrm flipH="1">
                <a:off x="1595190" y="1980323"/>
                <a:ext cx="357811" cy="407552"/>
              </a:xfrm>
              <a:custGeom>
                <a:avLst/>
                <a:gdLst/>
                <a:ahLst/>
                <a:cxnLst/>
                <a:rect l="l" t="t" r="r" b="b"/>
                <a:pathLst>
                  <a:path w="13977" h="15920" extrusionOk="0">
                    <a:moveTo>
                      <a:pt x="7439" y="12809"/>
                    </a:moveTo>
                    <a:lnTo>
                      <a:pt x="7439" y="12809"/>
                    </a:lnTo>
                    <a:cubicBezTo>
                      <a:pt x="7484" y="12824"/>
                      <a:pt x="7455" y="12839"/>
                      <a:pt x="7380" y="12839"/>
                    </a:cubicBezTo>
                    <a:cubicBezTo>
                      <a:pt x="7374" y="12839"/>
                      <a:pt x="7368" y="12839"/>
                      <a:pt x="7361" y="12839"/>
                    </a:cubicBezTo>
                    <a:lnTo>
                      <a:pt x="7361" y="12839"/>
                    </a:lnTo>
                    <a:cubicBezTo>
                      <a:pt x="7387" y="12830"/>
                      <a:pt x="7413" y="12822"/>
                      <a:pt x="7439" y="12809"/>
                    </a:cubicBezTo>
                    <a:close/>
                    <a:moveTo>
                      <a:pt x="10508" y="0"/>
                    </a:moveTo>
                    <a:lnTo>
                      <a:pt x="9207" y="5738"/>
                    </a:lnTo>
                    <a:cubicBezTo>
                      <a:pt x="8740" y="7606"/>
                      <a:pt x="8273" y="9540"/>
                      <a:pt x="7739" y="11375"/>
                    </a:cubicBezTo>
                    <a:lnTo>
                      <a:pt x="7539" y="12042"/>
                    </a:lnTo>
                    <a:lnTo>
                      <a:pt x="7305" y="12709"/>
                    </a:lnTo>
                    <a:lnTo>
                      <a:pt x="7265" y="12831"/>
                    </a:lnTo>
                    <a:lnTo>
                      <a:pt x="7265" y="12831"/>
                    </a:lnTo>
                    <a:cubicBezTo>
                      <a:pt x="7175" y="12818"/>
                      <a:pt x="7061" y="12792"/>
                      <a:pt x="6938" y="12743"/>
                    </a:cubicBezTo>
                    <a:cubicBezTo>
                      <a:pt x="6571" y="12609"/>
                      <a:pt x="6205" y="12442"/>
                      <a:pt x="5838" y="12242"/>
                    </a:cubicBezTo>
                    <a:cubicBezTo>
                      <a:pt x="4236" y="11275"/>
                      <a:pt x="2735" y="10107"/>
                      <a:pt x="1334" y="8873"/>
                    </a:cubicBezTo>
                    <a:lnTo>
                      <a:pt x="0" y="10041"/>
                    </a:lnTo>
                    <a:cubicBezTo>
                      <a:pt x="300" y="10474"/>
                      <a:pt x="634" y="10875"/>
                      <a:pt x="934" y="11242"/>
                    </a:cubicBezTo>
                    <a:cubicBezTo>
                      <a:pt x="1268" y="11642"/>
                      <a:pt x="1601" y="12042"/>
                      <a:pt x="1968" y="12409"/>
                    </a:cubicBezTo>
                    <a:cubicBezTo>
                      <a:pt x="2669" y="13210"/>
                      <a:pt x="3469" y="13944"/>
                      <a:pt x="4303" y="14577"/>
                    </a:cubicBezTo>
                    <a:cubicBezTo>
                      <a:pt x="4770" y="14944"/>
                      <a:pt x="5304" y="15244"/>
                      <a:pt x="5838" y="15511"/>
                    </a:cubicBezTo>
                    <a:cubicBezTo>
                      <a:pt x="6138" y="15645"/>
                      <a:pt x="6505" y="15745"/>
                      <a:pt x="6838" y="15845"/>
                    </a:cubicBezTo>
                    <a:cubicBezTo>
                      <a:pt x="7072" y="15895"/>
                      <a:pt x="7305" y="15920"/>
                      <a:pt x="7539" y="15920"/>
                    </a:cubicBezTo>
                    <a:cubicBezTo>
                      <a:pt x="7772" y="15920"/>
                      <a:pt x="8006" y="15895"/>
                      <a:pt x="8239" y="15845"/>
                    </a:cubicBezTo>
                    <a:cubicBezTo>
                      <a:pt x="8773" y="15711"/>
                      <a:pt x="9273" y="15411"/>
                      <a:pt x="9640" y="15011"/>
                    </a:cubicBezTo>
                    <a:cubicBezTo>
                      <a:pt x="9807" y="14811"/>
                      <a:pt x="9941" y="14611"/>
                      <a:pt x="10074" y="14411"/>
                    </a:cubicBezTo>
                    <a:cubicBezTo>
                      <a:pt x="10174" y="14244"/>
                      <a:pt x="10241" y="14077"/>
                      <a:pt x="10307" y="13877"/>
                    </a:cubicBezTo>
                    <a:lnTo>
                      <a:pt x="10608" y="13143"/>
                    </a:lnTo>
                    <a:lnTo>
                      <a:pt x="10875" y="12442"/>
                    </a:lnTo>
                    <a:cubicBezTo>
                      <a:pt x="11575" y="10474"/>
                      <a:pt x="12109" y="8540"/>
                      <a:pt x="12642" y="6605"/>
                    </a:cubicBezTo>
                    <a:cubicBezTo>
                      <a:pt x="13143" y="4637"/>
                      <a:pt x="13610" y="2702"/>
                      <a:pt x="13977" y="734"/>
                    </a:cubicBezTo>
                    <a:lnTo>
                      <a:pt x="10508" y="0"/>
                    </a:ln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195;p50">
                <a:extLst>
                  <a:ext uri="{FF2B5EF4-FFF2-40B4-BE49-F238E27FC236}">
                    <a16:creationId xmlns:a16="http://schemas.microsoft.com/office/drawing/2014/main" id="{CDA526F9-2D68-3409-0407-8C916DE8F178}"/>
                  </a:ext>
                </a:extLst>
              </p:cNvPr>
              <p:cNvSpPr/>
              <p:nvPr/>
            </p:nvSpPr>
            <p:spPr>
              <a:xfrm flipH="1">
                <a:off x="1894913" y="2167324"/>
                <a:ext cx="104218" cy="77722"/>
              </a:xfrm>
              <a:custGeom>
                <a:avLst/>
                <a:gdLst/>
                <a:ahLst/>
                <a:cxnLst/>
                <a:rect l="l" t="t" r="r" b="b"/>
                <a:pathLst>
                  <a:path w="4071" h="3036" extrusionOk="0">
                    <a:moveTo>
                      <a:pt x="2603" y="0"/>
                    </a:moveTo>
                    <a:lnTo>
                      <a:pt x="1" y="201"/>
                    </a:lnTo>
                    <a:lnTo>
                      <a:pt x="1902" y="2903"/>
                    </a:lnTo>
                    <a:lnTo>
                      <a:pt x="3537" y="3036"/>
                    </a:lnTo>
                    <a:cubicBezTo>
                      <a:pt x="4070" y="1702"/>
                      <a:pt x="2603" y="0"/>
                      <a:pt x="2603" y="0"/>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196;p50">
                <a:extLst>
                  <a:ext uri="{FF2B5EF4-FFF2-40B4-BE49-F238E27FC236}">
                    <a16:creationId xmlns:a16="http://schemas.microsoft.com/office/drawing/2014/main" id="{8424DBD3-DA40-4542-757A-C1B2DCCC232D}"/>
                  </a:ext>
                </a:extLst>
              </p:cNvPr>
              <p:cNvSpPr/>
              <p:nvPr/>
            </p:nvSpPr>
            <p:spPr>
              <a:xfrm flipH="1">
                <a:off x="1914550" y="2113515"/>
                <a:ext cx="39322" cy="89702"/>
              </a:xfrm>
              <a:custGeom>
                <a:avLst/>
                <a:gdLst/>
                <a:ahLst/>
                <a:cxnLst/>
                <a:rect l="l" t="t" r="r" b="b"/>
                <a:pathLst>
                  <a:path w="1536" h="3504" extrusionOk="0">
                    <a:moveTo>
                      <a:pt x="801" y="1"/>
                    </a:moveTo>
                    <a:lnTo>
                      <a:pt x="534" y="1269"/>
                    </a:lnTo>
                    <a:lnTo>
                      <a:pt x="1" y="1602"/>
                    </a:lnTo>
                    <a:lnTo>
                      <a:pt x="1535" y="3503"/>
                    </a:lnTo>
                    <a:lnTo>
                      <a:pt x="1202" y="501"/>
                    </a:lnTo>
                    <a:lnTo>
                      <a:pt x="801" y="1"/>
                    </a:ln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197;p50">
                <a:extLst>
                  <a:ext uri="{FF2B5EF4-FFF2-40B4-BE49-F238E27FC236}">
                    <a16:creationId xmlns:a16="http://schemas.microsoft.com/office/drawing/2014/main" id="{420A2F55-53B2-6B33-A9A5-1D75DBDCEEB1}"/>
                  </a:ext>
                </a:extLst>
              </p:cNvPr>
              <p:cNvSpPr/>
              <p:nvPr/>
            </p:nvSpPr>
            <p:spPr>
              <a:xfrm flipH="1">
                <a:off x="1323637" y="1438879"/>
                <a:ext cx="274995" cy="342298"/>
              </a:xfrm>
              <a:custGeom>
                <a:avLst/>
                <a:gdLst/>
                <a:ahLst/>
                <a:cxnLst/>
                <a:rect l="l" t="t" r="r" b="b"/>
                <a:pathLst>
                  <a:path w="10742" h="13371" extrusionOk="0">
                    <a:moveTo>
                      <a:pt x="5545" y="1"/>
                    </a:moveTo>
                    <a:cubicBezTo>
                      <a:pt x="4737" y="1"/>
                      <a:pt x="3909" y="211"/>
                      <a:pt x="3136" y="670"/>
                    </a:cubicBezTo>
                    <a:cubicBezTo>
                      <a:pt x="0" y="2505"/>
                      <a:pt x="267" y="7642"/>
                      <a:pt x="1435" y="10644"/>
                    </a:cubicBezTo>
                    <a:cubicBezTo>
                      <a:pt x="2140" y="12433"/>
                      <a:pt x="3727" y="13371"/>
                      <a:pt x="5388" y="13371"/>
                    </a:cubicBezTo>
                    <a:cubicBezTo>
                      <a:pt x="6792" y="13371"/>
                      <a:pt x="8250" y="12701"/>
                      <a:pt x="9274" y="11311"/>
                    </a:cubicBezTo>
                    <a:cubicBezTo>
                      <a:pt x="10741" y="9309"/>
                      <a:pt x="10541" y="7875"/>
                      <a:pt x="10274" y="4406"/>
                    </a:cubicBezTo>
                    <a:cubicBezTo>
                      <a:pt x="10100" y="1796"/>
                      <a:pt x="7907" y="1"/>
                      <a:pt x="5545" y="1"/>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198;p50">
                <a:extLst>
                  <a:ext uri="{FF2B5EF4-FFF2-40B4-BE49-F238E27FC236}">
                    <a16:creationId xmlns:a16="http://schemas.microsoft.com/office/drawing/2014/main" id="{B93B1009-487B-FB13-5C6F-C3BD5410F188}"/>
                  </a:ext>
                </a:extLst>
              </p:cNvPr>
              <p:cNvSpPr/>
              <p:nvPr/>
            </p:nvSpPr>
            <p:spPr>
              <a:xfrm flipH="1">
                <a:off x="1181506" y="1412000"/>
                <a:ext cx="409446" cy="405811"/>
              </a:xfrm>
              <a:custGeom>
                <a:avLst/>
                <a:gdLst/>
                <a:ahLst/>
                <a:cxnLst/>
                <a:rect l="l" t="t" r="r" b="b"/>
                <a:pathLst>
                  <a:path w="15994" h="15852" extrusionOk="0">
                    <a:moveTo>
                      <a:pt x="7127" y="1"/>
                    </a:moveTo>
                    <a:cubicBezTo>
                      <a:pt x="5724" y="1"/>
                      <a:pt x="4101" y="397"/>
                      <a:pt x="2235" y="1320"/>
                    </a:cubicBezTo>
                    <a:cubicBezTo>
                      <a:pt x="801" y="1920"/>
                      <a:pt x="1" y="3521"/>
                      <a:pt x="334" y="5056"/>
                    </a:cubicBezTo>
                    <a:cubicBezTo>
                      <a:pt x="334" y="5056"/>
                      <a:pt x="669" y="4913"/>
                      <a:pt x="1109" y="4913"/>
                    </a:cubicBezTo>
                    <a:cubicBezTo>
                      <a:pt x="1926" y="4913"/>
                      <a:pt x="3104" y="5406"/>
                      <a:pt x="3169" y="8225"/>
                    </a:cubicBezTo>
                    <a:cubicBezTo>
                      <a:pt x="3236" y="11360"/>
                      <a:pt x="1068" y="15597"/>
                      <a:pt x="1068" y="15597"/>
                    </a:cubicBezTo>
                    <a:cubicBezTo>
                      <a:pt x="1068" y="15597"/>
                      <a:pt x="2270" y="15851"/>
                      <a:pt x="4344" y="15851"/>
                    </a:cubicBezTo>
                    <a:cubicBezTo>
                      <a:pt x="6515" y="15851"/>
                      <a:pt x="9641" y="15572"/>
                      <a:pt x="13343" y="14429"/>
                    </a:cubicBezTo>
                    <a:cubicBezTo>
                      <a:pt x="15994" y="13631"/>
                      <a:pt x="15357" y="1"/>
                      <a:pt x="7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199;p50">
                <a:extLst>
                  <a:ext uri="{FF2B5EF4-FFF2-40B4-BE49-F238E27FC236}">
                    <a16:creationId xmlns:a16="http://schemas.microsoft.com/office/drawing/2014/main" id="{07F7E7BE-E99F-9EC3-21E1-275990DA9C5A}"/>
                  </a:ext>
                </a:extLst>
              </p:cNvPr>
              <p:cNvSpPr/>
              <p:nvPr/>
            </p:nvSpPr>
            <p:spPr>
              <a:xfrm flipH="1">
                <a:off x="1450025" y="1495299"/>
                <a:ext cx="101837" cy="84250"/>
              </a:xfrm>
              <a:custGeom>
                <a:avLst/>
                <a:gdLst/>
                <a:ahLst/>
                <a:cxnLst/>
                <a:rect l="l" t="t" r="r" b="b"/>
                <a:pathLst>
                  <a:path w="3978" h="3291" extrusionOk="0">
                    <a:moveTo>
                      <a:pt x="475" y="0"/>
                    </a:moveTo>
                    <a:lnTo>
                      <a:pt x="475" y="0"/>
                    </a:lnTo>
                    <a:cubicBezTo>
                      <a:pt x="1" y="1106"/>
                      <a:pt x="96" y="3290"/>
                      <a:pt x="1752" y="3290"/>
                    </a:cubicBezTo>
                    <a:cubicBezTo>
                      <a:pt x="1844" y="3290"/>
                      <a:pt x="1941" y="3283"/>
                      <a:pt x="2043" y="3269"/>
                    </a:cubicBezTo>
                    <a:cubicBezTo>
                      <a:pt x="3977" y="3036"/>
                      <a:pt x="3410" y="1068"/>
                      <a:pt x="3410" y="1068"/>
                    </a:cubicBezTo>
                    <a:lnTo>
                      <a:pt x="475"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200;p50">
                <a:extLst>
                  <a:ext uri="{FF2B5EF4-FFF2-40B4-BE49-F238E27FC236}">
                    <a16:creationId xmlns:a16="http://schemas.microsoft.com/office/drawing/2014/main" id="{F7C9D562-F7DD-8AC1-19D8-A8351F517E19}"/>
                  </a:ext>
                </a:extLst>
              </p:cNvPr>
              <p:cNvSpPr/>
              <p:nvPr/>
            </p:nvSpPr>
            <p:spPr>
              <a:xfrm flipH="1">
                <a:off x="1484176" y="1584588"/>
                <a:ext cx="63232" cy="84736"/>
              </a:xfrm>
              <a:custGeom>
                <a:avLst/>
                <a:gdLst/>
                <a:ahLst/>
                <a:cxnLst/>
                <a:rect l="l" t="t" r="r" b="b"/>
                <a:pathLst>
                  <a:path w="2470" h="3310" extrusionOk="0">
                    <a:moveTo>
                      <a:pt x="1295" y="0"/>
                    </a:moveTo>
                    <a:cubicBezTo>
                      <a:pt x="1154" y="0"/>
                      <a:pt x="1010" y="26"/>
                      <a:pt x="868" y="82"/>
                    </a:cubicBezTo>
                    <a:cubicBezTo>
                      <a:pt x="101" y="448"/>
                      <a:pt x="1" y="1649"/>
                      <a:pt x="201" y="2383"/>
                    </a:cubicBezTo>
                    <a:cubicBezTo>
                      <a:pt x="333" y="2934"/>
                      <a:pt x="712" y="3310"/>
                      <a:pt x="1128" y="3310"/>
                    </a:cubicBezTo>
                    <a:cubicBezTo>
                      <a:pt x="1341" y="3310"/>
                      <a:pt x="1565" y="3210"/>
                      <a:pt x="1769" y="2984"/>
                    </a:cubicBezTo>
                    <a:cubicBezTo>
                      <a:pt x="2236" y="2517"/>
                      <a:pt x="2469" y="1849"/>
                      <a:pt x="2436" y="1182"/>
                    </a:cubicBezTo>
                    <a:cubicBezTo>
                      <a:pt x="2463" y="503"/>
                      <a:pt x="1914" y="0"/>
                      <a:pt x="1295" y="0"/>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201;p50">
                <a:extLst>
                  <a:ext uri="{FF2B5EF4-FFF2-40B4-BE49-F238E27FC236}">
                    <a16:creationId xmlns:a16="http://schemas.microsoft.com/office/drawing/2014/main" id="{81F210C5-73FF-5705-DF9C-ABCA42AC9210}"/>
                  </a:ext>
                </a:extLst>
              </p:cNvPr>
              <p:cNvSpPr/>
              <p:nvPr/>
            </p:nvSpPr>
            <p:spPr>
              <a:xfrm flipH="1">
                <a:off x="1040156" y="4270512"/>
                <a:ext cx="158848" cy="48691"/>
              </a:xfrm>
              <a:custGeom>
                <a:avLst/>
                <a:gdLst/>
                <a:ahLst/>
                <a:cxnLst/>
                <a:rect l="l" t="t" r="r" b="b"/>
                <a:pathLst>
                  <a:path w="6205" h="1902" extrusionOk="0">
                    <a:moveTo>
                      <a:pt x="0" y="0"/>
                    </a:moveTo>
                    <a:lnTo>
                      <a:pt x="601" y="1902"/>
                    </a:lnTo>
                    <a:lnTo>
                      <a:pt x="6038" y="1902"/>
                    </a:lnTo>
                    <a:lnTo>
                      <a:pt x="6205" y="13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202;p50">
                <a:extLst>
                  <a:ext uri="{FF2B5EF4-FFF2-40B4-BE49-F238E27FC236}">
                    <a16:creationId xmlns:a16="http://schemas.microsoft.com/office/drawing/2014/main" id="{1B1B8C68-11BD-B858-CB3D-C8FF4A4AD578}"/>
                  </a:ext>
                </a:extLst>
              </p:cNvPr>
              <p:cNvSpPr/>
              <p:nvPr/>
            </p:nvSpPr>
            <p:spPr>
              <a:xfrm flipH="1">
                <a:off x="1280946" y="2395309"/>
                <a:ext cx="22246" cy="47846"/>
              </a:xfrm>
              <a:custGeom>
                <a:avLst/>
                <a:gdLst/>
                <a:ahLst/>
                <a:cxnLst/>
                <a:rect l="l" t="t" r="r" b="b"/>
                <a:pathLst>
                  <a:path w="869" h="1869" extrusionOk="0">
                    <a:moveTo>
                      <a:pt x="134" y="1"/>
                    </a:moveTo>
                    <a:cubicBezTo>
                      <a:pt x="68" y="1"/>
                      <a:pt x="1" y="34"/>
                      <a:pt x="1" y="101"/>
                    </a:cubicBezTo>
                    <a:lnTo>
                      <a:pt x="201" y="1769"/>
                    </a:lnTo>
                    <a:cubicBezTo>
                      <a:pt x="201" y="1835"/>
                      <a:pt x="268" y="1869"/>
                      <a:pt x="334" y="1869"/>
                    </a:cubicBezTo>
                    <a:lnTo>
                      <a:pt x="735" y="1869"/>
                    </a:lnTo>
                    <a:cubicBezTo>
                      <a:pt x="801" y="1869"/>
                      <a:pt x="868" y="1802"/>
                      <a:pt x="835" y="1769"/>
                    </a:cubicBezTo>
                    <a:lnTo>
                      <a:pt x="668" y="101"/>
                    </a:lnTo>
                    <a:cubicBezTo>
                      <a:pt x="668" y="34"/>
                      <a:pt x="601" y="1"/>
                      <a:pt x="535" y="1"/>
                    </a:cubicBezTo>
                    <a:close/>
                  </a:path>
                </a:pathLst>
              </a:custGeom>
              <a:solidFill>
                <a:srgbClr val="80E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203;p50">
                <a:extLst>
                  <a:ext uri="{FF2B5EF4-FFF2-40B4-BE49-F238E27FC236}">
                    <a16:creationId xmlns:a16="http://schemas.microsoft.com/office/drawing/2014/main" id="{6CF4A012-2579-CE34-81B5-33A29374CC22}"/>
                  </a:ext>
                </a:extLst>
              </p:cNvPr>
              <p:cNvSpPr/>
              <p:nvPr/>
            </p:nvSpPr>
            <p:spPr>
              <a:xfrm flipH="1">
                <a:off x="1520042" y="2395309"/>
                <a:ext cx="21376" cy="47846"/>
              </a:xfrm>
              <a:custGeom>
                <a:avLst/>
                <a:gdLst/>
                <a:ahLst/>
                <a:cxnLst/>
                <a:rect l="l" t="t" r="r" b="b"/>
                <a:pathLst>
                  <a:path w="835" h="1869" extrusionOk="0">
                    <a:moveTo>
                      <a:pt x="134" y="1"/>
                    </a:moveTo>
                    <a:cubicBezTo>
                      <a:pt x="34" y="1"/>
                      <a:pt x="0" y="34"/>
                      <a:pt x="0" y="101"/>
                    </a:cubicBezTo>
                    <a:lnTo>
                      <a:pt x="167" y="1769"/>
                    </a:lnTo>
                    <a:cubicBezTo>
                      <a:pt x="167" y="1835"/>
                      <a:pt x="234" y="1869"/>
                      <a:pt x="334" y="1869"/>
                    </a:cubicBezTo>
                    <a:lnTo>
                      <a:pt x="701" y="1869"/>
                    </a:lnTo>
                    <a:cubicBezTo>
                      <a:pt x="801" y="1869"/>
                      <a:pt x="834" y="1802"/>
                      <a:pt x="834" y="1769"/>
                    </a:cubicBezTo>
                    <a:lnTo>
                      <a:pt x="667" y="101"/>
                    </a:lnTo>
                    <a:cubicBezTo>
                      <a:pt x="667" y="34"/>
                      <a:pt x="601" y="1"/>
                      <a:pt x="501" y="1"/>
                    </a:cubicBezTo>
                    <a:close/>
                  </a:path>
                </a:pathLst>
              </a:custGeom>
              <a:solidFill>
                <a:srgbClr val="80E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204;p50">
                <a:extLst>
                  <a:ext uri="{FF2B5EF4-FFF2-40B4-BE49-F238E27FC236}">
                    <a16:creationId xmlns:a16="http://schemas.microsoft.com/office/drawing/2014/main" id="{25A5D1BA-9123-E234-21AE-DC3C3222B0C0}"/>
                  </a:ext>
                </a:extLst>
              </p:cNvPr>
              <p:cNvSpPr/>
              <p:nvPr/>
            </p:nvSpPr>
            <p:spPr>
              <a:xfrm flipH="1">
                <a:off x="1432949" y="4270512"/>
                <a:ext cx="154598" cy="48691"/>
              </a:xfrm>
              <a:custGeom>
                <a:avLst/>
                <a:gdLst/>
                <a:ahLst/>
                <a:cxnLst/>
                <a:rect l="l" t="t" r="r" b="b"/>
                <a:pathLst>
                  <a:path w="6039" h="1902" extrusionOk="0">
                    <a:moveTo>
                      <a:pt x="6039" y="0"/>
                    </a:moveTo>
                    <a:lnTo>
                      <a:pt x="1" y="267"/>
                    </a:lnTo>
                    <a:lnTo>
                      <a:pt x="401" y="1902"/>
                    </a:lnTo>
                    <a:lnTo>
                      <a:pt x="5838" y="1902"/>
                    </a:lnTo>
                    <a:lnTo>
                      <a:pt x="60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205;p50">
                <a:extLst>
                  <a:ext uri="{FF2B5EF4-FFF2-40B4-BE49-F238E27FC236}">
                    <a16:creationId xmlns:a16="http://schemas.microsoft.com/office/drawing/2014/main" id="{E97C8E07-A8C2-497B-CD78-40AC82488E88}"/>
                  </a:ext>
                </a:extLst>
              </p:cNvPr>
              <p:cNvSpPr/>
              <p:nvPr/>
            </p:nvSpPr>
            <p:spPr>
              <a:xfrm flipH="1">
                <a:off x="1227149" y="2399277"/>
                <a:ext cx="397952" cy="39629"/>
              </a:xfrm>
              <a:custGeom>
                <a:avLst/>
                <a:gdLst/>
                <a:ahLst/>
                <a:cxnLst/>
                <a:rect l="l" t="t" r="r" b="b"/>
                <a:pathLst>
                  <a:path w="15545" h="1548" extrusionOk="0">
                    <a:moveTo>
                      <a:pt x="14680" y="0"/>
                    </a:moveTo>
                    <a:cubicBezTo>
                      <a:pt x="14659" y="0"/>
                      <a:pt x="14636" y="4"/>
                      <a:pt x="14611" y="13"/>
                    </a:cubicBezTo>
                    <a:lnTo>
                      <a:pt x="234" y="13"/>
                    </a:lnTo>
                    <a:cubicBezTo>
                      <a:pt x="100" y="13"/>
                      <a:pt x="0" y="79"/>
                      <a:pt x="0" y="146"/>
                    </a:cubicBezTo>
                    <a:lnTo>
                      <a:pt x="134" y="1414"/>
                    </a:lnTo>
                    <a:cubicBezTo>
                      <a:pt x="134" y="1480"/>
                      <a:pt x="234" y="1547"/>
                      <a:pt x="367" y="1547"/>
                    </a:cubicBezTo>
                    <a:lnTo>
                      <a:pt x="15244" y="1547"/>
                    </a:lnTo>
                    <a:cubicBezTo>
                      <a:pt x="15411" y="1547"/>
                      <a:pt x="15545" y="1447"/>
                      <a:pt x="15478" y="1347"/>
                    </a:cubicBezTo>
                    <a:lnTo>
                      <a:pt x="14844" y="113"/>
                    </a:lnTo>
                    <a:cubicBezTo>
                      <a:pt x="14794" y="38"/>
                      <a:pt x="14744" y="0"/>
                      <a:pt x="14680" y="0"/>
                    </a:cubicBezTo>
                    <a:close/>
                  </a:path>
                </a:pathLst>
              </a:custGeom>
              <a:solidFill>
                <a:srgbClr val="80E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206;p50">
                <a:extLst>
                  <a:ext uri="{FF2B5EF4-FFF2-40B4-BE49-F238E27FC236}">
                    <a16:creationId xmlns:a16="http://schemas.microsoft.com/office/drawing/2014/main" id="{A4101940-928B-A9D6-A144-7F5C50400D7B}"/>
                  </a:ext>
                </a:extLst>
              </p:cNvPr>
              <p:cNvSpPr/>
              <p:nvPr/>
            </p:nvSpPr>
            <p:spPr>
              <a:xfrm flipH="1">
                <a:off x="1227149" y="2399277"/>
                <a:ext cx="397952" cy="39629"/>
              </a:xfrm>
              <a:custGeom>
                <a:avLst/>
                <a:gdLst/>
                <a:ahLst/>
                <a:cxnLst/>
                <a:rect l="l" t="t" r="r" b="b"/>
                <a:pathLst>
                  <a:path w="15545" h="1548" extrusionOk="0">
                    <a:moveTo>
                      <a:pt x="14680" y="0"/>
                    </a:moveTo>
                    <a:cubicBezTo>
                      <a:pt x="14659" y="0"/>
                      <a:pt x="14636" y="4"/>
                      <a:pt x="14611" y="13"/>
                    </a:cubicBezTo>
                    <a:lnTo>
                      <a:pt x="234" y="13"/>
                    </a:lnTo>
                    <a:cubicBezTo>
                      <a:pt x="100" y="13"/>
                      <a:pt x="0" y="79"/>
                      <a:pt x="0" y="146"/>
                    </a:cubicBezTo>
                    <a:lnTo>
                      <a:pt x="134" y="1414"/>
                    </a:lnTo>
                    <a:cubicBezTo>
                      <a:pt x="134" y="1480"/>
                      <a:pt x="234" y="1547"/>
                      <a:pt x="367" y="1547"/>
                    </a:cubicBezTo>
                    <a:lnTo>
                      <a:pt x="15244" y="1547"/>
                    </a:lnTo>
                    <a:cubicBezTo>
                      <a:pt x="15411" y="1547"/>
                      <a:pt x="15545" y="1447"/>
                      <a:pt x="15478" y="1347"/>
                    </a:cubicBezTo>
                    <a:lnTo>
                      <a:pt x="14844" y="113"/>
                    </a:lnTo>
                    <a:cubicBezTo>
                      <a:pt x="14794" y="38"/>
                      <a:pt x="14744" y="0"/>
                      <a:pt x="146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207;p50">
                <a:extLst>
                  <a:ext uri="{FF2B5EF4-FFF2-40B4-BE49-F238E27FC236}">
                    <a16:creationId xmlns:a16="http://schemas.microsoft.com/office/drawing/2014/main" id="{5B44D049-A59C-5ADE-0AED-75476B6F99C0}"/>
                  </a:ext>
                </a:extLst>
              </p:cNvPr>
              <p:cNvSpPr/>
              <p:nvPr/>
            </p:nvSpPr>
            <p:spPr>
              <a:xfrm flipH="1">
                <a:off x="1280946" y="2395309"/>
                <a:ext cx="22246" cy="47846"/>
              </a:xfrm>
              <a:custGeom>
                <a:avLst/>
                <a:gdLst/>
                <a:ahLst/>
                <a:cxnLst/>
                <a:rect l="l" t="t" r="r" b="b"/>
                <a:pathLst>
                  <a:path w="869" h="1869" extrusionOk="0">
                    <a:moveTo>
                      <a:pt x="134" y="1"/>
                    </a:moveTo>
                    <a:cubicBezTo>
                      <a:pt x="68" y="1"/>
                      <a:pt x="1" y="34"/>
                      <a:pt x="1" y="101"/>
                    </a:cubicBezTo>
                    <a:lnTo>
                      <a:pt x="201" y="1769"/>
                    </a:lnTo>
                    <a:cubicBezTo>
                      <a:pt x="201" y="1835"/>
                      <a:pt x="268" y="1869"/>
                      <a:pt x="334" y="1869"/>
                    </a:cubicBezTo>
                    <a:lnTo>
                      <a:pt x="735" y="1869"/>
                    </a:lnTo>
                    <a:cubicBezTo>
                      <a:pt x="801" y="1869"/>
                      <a:pt x="868" y="1802"/>
                      <a:pt x="835" y="1769"/>
                    </a:cubicBezTo>
                    <a:lnTo>
                      <a:pt x="668" y="101"/>
                    </a:lnTo>
                    <a:cubicBezTo>
                      <a:pt x="668" y="34"/>
                      <a:pt x="601" y="1"/>
                      <a:pt x="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208;p50">
                <a:extLst>
                  <a:ext uri="{FF2B5EF4-FFF2-40B4-BE49-F238E27FC236}">
                    <a16:creationId xmlns:a16="http://schemas.microsoft.com/office/drawing/2014/main" id="{78B7287E-71D3-848E-993D-E5144A2CABAF}"/>
                  </a:ext>
                </a:extLst>
              </p:cNvPr>
              <p:cNvSpPr/>
              <p:nvPr/>
            </p:nvSpPr>
            <p:spPr>
              <a:xfrm flipH="1">
                <a:off x="1520042" y="2395309"/>
                <a:ext cx="21376" cy="47846"/>
              </a:xfrm>
              <a:custGeom>
                <a:avLst/>
                <a:gdLst/>
                <a:ahLst/>
                <a:cxnLst/>
                <a:rect l="l" t="t" r="r" b="b"/>
                <a:pathLst>
                  <a:path w="835" h="1869" extrusionOk="0">
                    <a:moveTo>
                      <a:pt x="134" y="1"/>
                    </a:moveTo>
                    <a:cubicBezTo>
                      <a:pt x="34" y="1"/>
                      <a:pt x="0" y="34"/>
                      <a:pt x="0" y="101"/>
                    </a:cubicBezTo>
                    <a:lnTo>
                      <a:pt x="167" y="1769"/>
                    </a:lnTo>
                    <a:cubicBezTo>
                      <a:pt x="167" y="1835"/>
                      <a:pt x="234" y="1869"/>
                      <a:pt x="334" y="1869"/>
                    </a:cubicBezTo>
                    <a:lnTo>
                      <a:pt x="701" y="1869"/>
                    </a:lnTo>
                    <a:cubicBezTo>
                      <a:pt x="801" y="1869"/>
                      <a:pt x="834" y="1802"/>
                      <a:pt x="834" y="1769"/>
                    </a:cubicBezTo>
                    <a:lnTo>
                      <a:pt x="667" y="101"/>
                    </a:lnTo>
                    <a:cubicBezTo>
                      <a:pt x="667" y="34"/>
                      <a:pt x="601" y="1"/>
                      <a:pt x="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09;p50">
                <a:extLst>
                  <a:ext uri="{FF2B5EF4-FFF2-40B4-BE49-F238E27FC236}">
                    <a16:creationId xmlns:a16="http://schemas.microsoft.com/office/drawing/2014/main" id="{5E153101-AF33-0270-264C-F7B44AED5CDC}"/>
                  </a:ext>
                </a:extLst>
              </p:cNvPr>
              <p:cNvSpPr/>
              <p:nvPr/>
            </p:nvSpPr>
            <p:spPr>
              <a:xfrm flipH="1">
                <a:off x="1519191" y="1877646"/>
                <a:ext cx="199859" cy="263245"/>
              </a:xfrm>
              <a:custGeom>
                <a:avLst/>
                <a:gdLst/>
                <a:ahLst/>
                <a:cxnLst/>
                <a:rect l="l" t="t" r="r" b="b"/>
                <a:pathLst>
                  <a:path w="7807" h="10283" extrusionOk="0">
                    <a:moveTo>
                      <a:pt x="4030" y="0"/>
                    </a:moveTo>
                    <a:cubicBezTo>
                      <a:pt x="3574" y="0"/>
                      <a:pt x="3054" y="85"/>
                      <a:pt x="2436" y="242"/>
                    </a:cubicBezTo>
                    <a:cubicBezTo>
                      <a:pt x="1002" y="609"/>
                      <a:pt x="1" y="6513"/>
                      <a:pt x="1" y="6513"/>
                    </a:cubicBezTo>
                    <a:lnTo>
                      <a:pt x="5572" y="10282"/>
                    </a:lnTo>
                    <a:cubicBezTo>
                      <a:pt x="5572" y="10282"/>
                      <a:pt x="7807" y="3244"/>
                      <a:pt x="6672" y="1643"/>
                    </a:cubicBezTo>
                    <a:cubicBezTo>
                      <a:pt x="5848" y="489"/>
                      <a:pt x="5124" y="0"/>
                      <a:pt x="40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921565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5" name="Title 4">
            <a:extLst>
              <a:ext uri="{FF2B5EF4-FFF2-40B4-BE49-F238E27FC236}">
                <a16:creationId xmlns:a16="http://schemas.microsoft.com/office/drawing/2014/main" id="{8BA33586-F5D0-18D5-5401-3ECF85D74A9E}"/>
              </a:ext>
            </a:extLst>
          </p:cNvPr>
          <p:cNvSpPr>
            <a:spLocks noGrp="1"/>
          </p:cNvSpPr>
          <p:nvPr>
            <p:ph type="title"/>
          </p:nvPr>
        </p:nvSpPr>
        <p:spPr/>
        <p:txBody>
          <a:bodyPr/>
          <a:lstStyle/>
          <a:p>
            <a:r>
              <a:rPr lang="en-IN" dirty="0"/>
              <a:t>Half empty half full</a:t>
            </a:r>
          </a:p>
        </p:txBody>
      </p:sp>
      <p:sp>
        <p:nvSpPr>
          <p:cNvPr id="6" name="Title 2">
            <a:extLst>
              <a:ext uri="{FF2B5EF4-FFF2-40B4-BE49-F238E27FC236}">
                <a16:creationId xmlns:a16="http://schemas.microsoft.com/office/drawing/2014/main" id="{D5F54C4B-46B9-EF31-FA31-664349E9DB08}"/>
              </a:ext>
            </a:extLst>
          </p:cNvPr>
          <p:cNvSpPr txBox="1">
            <a:spLocks/>
          </p:cNvSpPr>
          <p:nvPr/>
        </p:nvSpPr>
        <p:spPr>
          <a:xfrm>
            <a:off x="69679" y="887337"/>
            <a:ext cx="7704000" cy="61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Poppins Black"/>
              <a:buNone/>
              <a:defRPr sz="3200" b="0" i="0" u="none" strike="noStrike" cap="none">
                <a:solidFill>
                  <a:schemeClr val="dk1"/>
                </a:solidFill>
                <a:latin typeface="Poppins Black"/>
                <a:ea typeface="Poppins Black"/>
                <a:cs typeface="Poppins Black"/>
                <a:sym typeface="Poppins Black"/>
              </a:defRPr>
            </a:lvl1pPr>
            <a:lvl2pPr marR="0" lvl="1" algn="l" rtl="0">
              <a:lnSpc>
                <a:spcPct val="100000"/>
              </a:lnSpc>
              <a:spcBef>
                <a:spcPts val="0"/>
              </a:spcBef>
              <a:spcAft>
                <a:spcPts val="0"/>
              </a:spcAft>
              <a:buClr>
                <a:schemeClr val="dk1"/>
              </a:buClr>
              <a:buSzPts val="3200"/>
              <a:buFont typeface="Palanquin Dark"/>
              <a:buNone/>
              <a:defRPr sz="3200" b="0" i="0" u="none" strike="noStrike" cap="none">
                <a:solidFill>
                  <a:schemeClr val="dk1"/>
                </a:solidFill>
                <a:latin typeface="Palanquin Dark"/>
                <a:ea typeface="Palanquin Dark"/>
                <a:cs typeface="Palanquin Dark"/>
                <a:sym typeface="Palanquin Dark"/>
              </a:defRPr>
            </a:lvl2pPr>
            <a:lvl3pPr marR="0" lvl="2" algn="l" rtl="0">
              <a:lnSpc>
                <a:spcPct val="100000"/>
              </a:lnSpc>
              <a:spcBef>
                <a:spcPts val="0"/>
              </a:spcBef>
              <a:spcAft>
                <a:spcPts val="0"/>
              </a:spcAft>
              <a:buClr>
                <a:schemeClr val="dk1"/>
              </a:buClr>
              <a:buSzPts val="3200"/>
              <a:buFont typeface="Palanquin Dark"/>
              <a:buNone/>
              <a:defRPr sz="3200" b="0" i="0" u="none" strike="noStrike" cap="none">
                <a:solidFill>
                  <a:schemeClr val="dk1"/>
                </a:solidFill>
                <a:latin typeface="Palanquin Dark"/>
                <a:ea typeface="Palanquin Dark"/>
                <a:cs typeface="Palanquin Dark"/>
                <a:sym typeface="Palanquin Dark"/>
              </a:defRPr>
            </a:lvl3pPr>
            <a:lvl4pPr marR="0" lvl="3" algn="l" rtl="0">
              <a:lnSpc>
                <a:spcPct val="100000"/>
              </a:lnSpc>
              <a:spcBef>
                <a:spcPts val="0"/>
              </a:spcBef>
              <a:spcAft>
                <a:spcPts val="0"/>
              </a:spcAft>
              <a:buClr>
                <a:schemeClr val="dk1"/>
              </a:buClr>
              <a:buSzPts val="3200"/>
              <a:buFont typeface="Palanquin Dark"/>
              <a:buNone/>
              <a:defRPr sz="3200" b="0" i="0" u="none" strike="noStrike" cap="none">
                <a:solidFill>
                  <a:schemeClr val="dk1"/>
                </a:solidFill>
                <a:latin typeface="Palanquin Dark"/>
                <a:ea typeface="Palanquin Dark"/>
                <a:cs typeface="Palanquin Dark"/>
                <a:sym typeface="Palanquin Dark"/>
              </a:defRPr>
            </a:lvl4pPr>
            <a:lvl5pPr marR="0" lvl="4" algn="l" rtl="0">
              <a:lnSpc>
                <a:spcPct val="100000"/>
              </a:lnSpc>
              <a:spcBef>
                <a:spcPts val="0"/>
              </a:spcBef>
              <a:spcAft>
                <a:spcPts val="0"/>
              </a:spcAft>
              <a:buClr>
                <a:schemeClr val="dk1"/>
              </a:buClr>
              <a:buSzPts val="3200"/>
              <a:buFont typeface="Palanquin Dark"/>
              <a:buNone/>
              <a:defRPr sz="3200" b="0" i="0" u="none" strike="noStrike" cap="none">
                <a:solidFill>
                  <a:schemeClr val="dk1"/>
                </a:solidFill>
                <a:latin typeface="Palanquin Dark"/>
                <a:ea typeface="Palanquin Dark"/>
                <a:cs typeface="Palanquin Dark"/>
                <a:sym typeface="Palanquin Dark"/>
              </a:defRPr>
            </a:lvl5pPr>
            <a:lvl6pPr marR="0" lvl="5" algn="l" rtl="0">
              <a:lnSpc>
                <a:spcPct val="100000"/>
              </a:lnSpc>
              <a:spcBef>
                <a:spcPts val="0"/>
              </a:spcBef>
              <a:spcAft>
                <a:spcPts val="0"/>
              </a:spcAft>
              <a:buClr>
                <a:schemeClr val="dk1"/>
              </a:buClr>
              <a:buSzPts val="3200"/>
              <a:buFont typeface="Palanquin Dark"/>
              <a:buNone/>
              <a:defRPr sz="3200" b="0" i="0" u="none" strike="noStrike" cap="none">
                <a:solidFill>
                  <a:schemeClr val="dk1"/>
                </a:solidFill>
                <a:latin typeface="Palanquin Dark"/>
                <a:ea typeface="Palanquin Dark"/>
                <a:cs typeface="Palanquin Dark"/>
                <a:sym typeface="Palanquin Dark"/>
              </a:defRPr>
            </a:lvl6pPr>
            <a:lvl7pPr marR="0" lvl="6" algn="l" rtl="0">
              <a:lnSpc>
                <a:spcPct val="100000"/>
              </a:lnSpc>
              <a:spcBef>
                <a:spcPts val="0"/>
              </a:spcBef>
              <a:spcAft>
                <a:spcPts val="0"/>
              </a:spcAft>
              <a:buClr>
                <a:schemeClr val="dk1"/>
              </a:buClr>
              <a:buSzPts val="3200"/>
              <a:buFont typeface="Palanquin Dark"/>
              <a:buNone/>
              <a:defRPr sz="3200" b="0" i="0" u="none" strike="noStrike" cap="none">
                <a:solidFill>
                  <a:schemeClr val="dk1"/>
                </a:solidFill>
                <a:latin typeface="Palanquin Dark"/>
                <a:ea typeface="Palanquin Dark"/>
                <a:cs typeface="Palanquin Dark"/>
                <a:sym typeface="Palanquin Dark"/>
              </a:defRPr>
            </a:lvl7pPr>
            <a:lvl8pPr marR="0" lvl="7" algn="l" rtl="0">
              <a:lnSpc>
                <a:spcPct val="100000"/>
              </a:lnSpc>
              <a:spcBef>
                <a:spcPts val="0"/>
              </a:spcBef>
              <a:spcAft>
                <a:spcPts val="0"/>
              </a:spcAft>
              <a:buClr>
                <a:schemeClr val="dk1"/>
              </a:buClr>
              <a:buSzPts val="3200"/>
              <a:buFont typeface="Palanquin Dark"/>
              <a:buNone/>
              <a:defRPr sz="3200" b="0" i="0" u="none" strike="noStrike" cap="none">
                <a:solidFill>
                  <a:schemeClr val="dk1"/>
                </a:solidFill>
                <a:latin typeface="Palanquin Dark"/>
                <a:ea typeface="Palanquin Dark"/>
                <a:cs typeface="Palanquin Dark"/>
                <a:sym typeface="Palanquin Dark"/>
              </a:defRPr>
            </a:lvl8pPr>
            <a:lvl9pPr marR="0" lvl="8" algn="l" rtl="0">
              <a:lnSpc>
                <a:spcPct val="100000"/>
              </a:lnSpc>
              <a:spcBef>
                <a:spcPts val="0"/>
              </a:spcBef>
              <a:spcAft>
                <a:spcPts val="0"/>
              </a:spcAft>
              <a:buClr>
                <a:schemeClr val="dk1"/>
              </a:buClr>
              <a:buSzPts val="3200"/>
              <a:buFont typeface="Palanquin Dark"/>
              <a:buNone/>
              <a:defRPr sz="3200" b="0" i="0" u="none" strike="noStrike" cap="none">
                <a:solidFill>
                  <a:schemeClr val="dk1"/>
                </a:solidFill>
                <a:latin typeface="Palanquin Dark"/>
                <a:ea typeface="Palanquin Dark"/>
                <a:cs typeface="Palanquin Dark"/>
                <a:sym typeface="Palanquin Dark"/>
              </a:defRPr>
            </a:lvl9pPr>
          </a:lstStyle>
          <a:p>
            <a:endParaRPr lang="en-IN" dirty="0"/>
          </a:p>
        </p:txBody>
      </p:sp>
      <p:pic>
        <p:nvPicPr>
          <p:cNvPr id="7" name="Picture 6">
            <a:extLst>
              <a:ext uri="{FF2B5EF4-FFF2-40B4-BE49-F238E27FC236}">
                <a16:creationId xmlns:a16="http://schemas.microsoft.com/office/drawing/2014/main" id="{47544EB1-47F0-A676-3918-EE75349A515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622443" y="1724526"/>
            <a:ext cx="1899113" cy="3418974"/>
          </a:xfrm>
          <a:prstGeom prst="rect">
            <a:avLst/>
          </a:prstGeom>
        </p:spPr>
      </p:pic>
      <p:sp>
        <p:nvSpPr>
          <p:cNvPr id="8" name="TextBox 7">
            <a:extLst>
              <a:ext uri="{FF2B5EF4-FFF2-40B4-BE49-F238E27FC236}">
                <a16:creationId xmlns:a16="http://schemas.microsoft.com/office/drawing/2014/main" id="{4158CC65-1096-0EA6-768B-A8E0EC2364D4}"/>
              </a:ext>
            </a:extLst>
          </p:cNvPr>
          <p:cNvSpPr txBox="1"/>
          <p:nvPr/>
        </p:nvSpPr>
        <p:spPr>
          <a:xfrm>
            <a:off x="930442" y="1499937"/>
            <a:ext cx="2277979" cy="2246769"/>
          </a:xfrm>
          <a:prstGeom prst="rect">
            <a:avLst/>
          </a:prstGeom>
          <a:noFill/>
        </p:spPr>
        <p:txBody>
          <a:bodyPr wrap="square" rtlCol="0">
            <a:spAutoFit/>
          </a:bodyPr>
          <a:lstStyle/>
          <a:p>
            <a:r>
              <a:rPr lang="en-IN" dirty="0"/>
              <a:t>Selenium and its sibling technologies can be used to automate not just the web, but everything else on Desktop, mobile and other e-devices. </a:t>
            </a:r>
          </a:p>
          <a:p>
            <a:endParaRPr lang="en-IN" dirty="0"/>
          </a:p>
          <a:p>
            <a:r>
              <a:rPr lang="en-IN" dirty="0"/>
              <a:t>The use cases can range from test automation to full stack process automation.</a:t>
            </a:r>
          </a:p>
        </p:txBody>
      </p:sp>
      <p:sp>
        <p:nvSpPr>
          <p:cNvPr id="9" name="TextBox 8">
            <a:extLst>
              <a:ext uri="{FF2B5EF4-FFF2-40B4-BE49-F238E27FC236}">
                <a16:creationId xmlns:a16="http://schemas.microsoft.com/office/drawing/2014/main" id="{51A024C3-675F-8477-E30F-EA6054F7F61B}"/>
              </a:ext>
            </a:extLst>
          </p:cNvPr>
          <p:cNvSpPr txBox="1"/>
          <p:nvPr/>
        </p:nvSpPr>
        <p:spPr>
          <a:xfrm>
            <a:off x="6146021" y="1499937"/>
            <a:ext cx="2277979" cy="2677656"/>
          </a:xfrm>
          <a:prstGeom prst="rect">
            <a:avLst/>
          </a:prstGeom>
          <a:noFill/>
        </p:spPr>
        <p:txBody>
          <a:bodyPr wrap="square" rtlCol="0">
            <a:spAutoFit/>
          </a:bodyPr>
          <a:lstStyle/>
          <a:p>
            <a:r>
              <a:rPr lang="en-IN" dirty="0"/>
              <a:t>We need to be mindful of server side execution.</a:t>
            </a:r>
          </a:p>
          <a:p>
            <a:endParaRPr lang="en-IN" dirty="0"/>
          </a:p>
          <a:p>
            <a:r>
              <a:rPr lang="en-IN" dirty="0"/>
              <a:t>Don’t over-fit the function and use Selenium and its siblings for everything (there are APIs).</a:t>
            </a:r>
          </a:p>
          <a:p>
            <a:endParaRPr lang="en-IN" dirty="0"/>
          </a:p>
          <a:p>
            <a:r>
              <a:rPr lang="en-IN" dirty="0"/>
              <a:t>Factor in the operating costs, maintenance and be pragmatic about the ROI.</a:t>
            </a:r>
          </a:p>
        </p:txBody>
      </p:sp>
      <p:pic>
        <p:nvPicPr>
          <p:cNvPr id="10" name="Picture 9">
            <a:extLst>
              <a:ext uri="{FF2B5EF4-FFF2-40B4-BE49-F238E27FC236}">
                <a16:creationId xmlns:a16="http://schemas.microsoft.com/office/drawing/2014/main" id="{4E1B4717-9AE1-BC05-DA71-62D5F5050DD1}"/>
              </a:ext>
            </a:extLst>
          </p:cNvPr>
          <p:cNvPicPr>
            <a:picLocks noChangeAspect="1"/>
          </p:cNvPicPr>
          <p:nvPr/>
        </p:nvPicPr>
        <p:blipFill>
          <a:blip r:embed="rId5"/>
          <a:stretch>
            <a:fillRect/>
          </a:stretch>
        </p:blipFill>
        <p:spPr>
          <a:xfrm>
            <a:off x="7829156" y="62911"/>
            <a:ext cx="1222579" cy="280740"/>
          </a:xfrm>
          <a:prstGeom prst="rect">
            <a:avLst/>
          </a:prstGeom>
        </p:spPr>
      </p:pic>
    </p:spTree>
    <p:extLst>
      <p:ext uri="{BB962C8B-B14F-4D97-AF65-F5344CB8AC3E}">
        <p14:creationId xmlns:p14="http://schemas.microsoft.com/office/powerpoint/2010/main" val="2687811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39"/>
          <p:cNvSpPr/>
          <p:nvPr/>
        </p:nvSpPr>
        <p:spPr>
          <a:xfrm>
            <a:off x="720000" y="1830918"/>
            <a:ext cx="2250600" cy="272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a:extLst>
              <a:ext uri="{FF2B5EF4-FFF2-40B4-BE49-F238E27FC236}">
                <a16:creationId xmlns:a16="http://schemas.microsoft.com/office/drawing/2014/main" id="{3411AEB0-16A0-2405-E6FB-C50795F25372}"/>
              </a:ext>
            </a:extLst>
          </p:cNvPr>
          <p:cNvPicPr>
            <a:picLocks noChangeAspect="1"/>
          </p:cNvPicPr>
          <p:nvPr/>
        </p:nvPicPr>
        <p:blipFill>
          <a:blip r:embed="rId3"/>
          <a:stretch>
            <a:fillRect/>
          </a:stretch>
        </p:blipFill>
        <p:spPr>
          <a:xfrm>
            <a:off x="7829156" y="62911"/>
            <a:ext cx="1222579" cy="280740"/>
          </a:xfrm>
          <a:prstGeom prst="rect">
            <a:avLst/>
          </a:prstGeom>
        </p:spPr>
      </p:pic>
      <p:sp>
        <p:nvSpPr>
          <p:cNvPr id="16" name="Subtitle 15">
            <a:extLst>
              <a:ext uri="{FF2B5EF4-FFF2-40B4-BE49-F238E27FC236}">
                <a16:creationId xmlns:a16="http://schemas.microsoft.com/office/drawing/2014/main" id="{DED01B3D-1160-0E9D-D91E-957001986D60}"/>
              </a:ext>
            </a:extLst>
          </p:cNvPr>
          <p:cNvSpPr>
            <a:spLocks noGrp="1"/>
          </p:cNvSpPr>
          <p:nvPr>
            <p:ph type="subTitle" idx="1"/>
          </p:nvPr>
        </p:nvSpPr>
        <p:spPr>
          <a:xfrm>
            <a:off x="546817" y="2484457"/>
            <a:ext cx="4510091" cy="1761961"/>
          </a:xfrm>
        </p:spPr>
        <p:txBody>
          <a:bodyPr/>
          <a:lstStyle/>
          <a:p>
            <a:r>
              <a:rPr lang="en-US" sz="2400" b="1" i="0" dirty="0">
                <a:solidFill>
                  <a:srgbClr val="282829"/>
                </a:solidFill>
                <a:effectLst/>
                <a:latin typeface="-apple-system"/>
              </a:rPr>
              <a:t>"I fear not the man who has practiced 10,000 kicks </a:t>
            </a:r>
            <a:r>
              <a:rPr lang="en-US" sz="2400" b="1" i="0" u="sng" dirty="0">
                <a:solidFill>
                  <a:srgbClr val="282829"/>
                </a:solidFill>
                <a:effectLst/>
                <a:latin typeface="-apple-system"/>
              </a:rPr>
              <a:t>once</a:t>
            </a:r>
            <a:r>
              <a:rPr lang="en-US" sz="2400" b="1" i="0" dirty="0">
                <a:solidFill>
                  <a:srgbClr val="282829"/>
                </a:solidFill>
                <a:effectLst/>
                <a:latin typeface="-apple-system"/>
              </a:rPr>
              <a:t>, but I fear the man who had practiced one kick 10,000 times"</a:t>
            </a:r>
            <a:endParaRPr lang="en-IN" sz="2400" dirty="0"/>
          </a:p>
        </p:txBody>
      </p:sp>
      <p:pic>
        <p:nvPicPr>
          <p:cNvPr id="18" name="Picture 17">
            <a:extLst>
              <a:ext uri="{FF2B5EF4-FFF2-40B4-BE49-F238E27FC236}">
                <a16:creationId xmlns:a16="http://schemas.microsoft.com/office/drawing/2014/main" id="{77D15630-258A-C9FE-5030-46E88AAE37C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056908" y="1180026"/>
            <a:ext cx="3283527" cy="1844868"/>
          </a:xfrm>
          <a:prstGeom prst="roundRect">
            <a:avLst/>
          </a:prstGeom>
        </p:spPr>
      </p:pic>
      <p:sp>
        <p:nvSpPr>
          <p:cNvPr id="19" name="TextBox 18">
            <a:extLst>
              <a:ext uri="{FF2B5EF4-FFF2-40B4-BE49-F238E27FC236}">
                <a16:creationId xmlns:a16="http://schemas.microsoft.com/office/drawing/2014/main" id="{F160378F-DE3D-111F-ACEF-2AE3CBA26C81}"/>
              </a:ext>
            </a:extLst>
          </p:cNvPr>
          <p:cNvSpPr txBox="1"/>
          <p:nvPr/>
        </p:nvSpPr>
        <p:spPr>
          <a:xfrm>
            <a:off x="5518503" y="6962016"/>
            <a:ext cx="2821932" cy="408623"/>
          </a:xfrm>
          <a:prstGeom prst="roundRect">
            <a:avLst/>
          </a:prstGeom>
          <a:noFill/>
        </p:spPr>
        <p:txBody>
          <a:bodyPr wrap="square" rtlCol="0">
            <a:spAutoFit/>
          </a:bodyPr>
          <a:lstStyle/>
          <a:p>
            <a:r>
              <a:rPr lang="en-IN" sz="900">
                <a:hlinkClick r:id="rId5" tooltip="https://www.lasmejorespeliculasdelahistoriadelcine.com/2015/11/bruce-lee-el-dragon-sigue-vivo-un.html"/>
              </a:rPr>
              <a:t>This Photo</a:t>
            </a:r>
            <a:r>
              <a:rPr lang="en-IN" sz="900"/>
              <a:t> by Unknown Author is licensed under </a:t>
            </a:r>
            <a:r>
              <a:rPr lang="en-IN" sz="900">
                <a:hlinkClick r:id="rId6" tooltip="https://creativecommons.org/licenses/by-nc-nd/3.0/"/>
              </a:rPr>
              <a:t>CC BY-NC-ND</a:t>
            </a:r>
            <a:endParaRPr lang="en-IN" sz="900"/>
          </a:p>
        </p:txBody>
      </p:sp>
    </p:spTree>
    <p:extLst>
      <p:ext uri="{BB962C8B-B14F-4D97-AF65-F5344CB8AC3E}">
        <p14:creationId xmlns:p14="http://schemas.microsoft.com/office/powerpoint/2010/main" val="1837744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39"/>
          <p:cNvSpPr/>
          <p:nvPr/>
        </p:nvSpPr>
        <p:spPr>
          <a:xfrm>
            <a:off x="720000" y="1830918"/>
            <a:ext cx="2250600" cy="272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9"/>
          <p:cNvSpPr txBox="1">
            <a:spLocks noGrp="1"/>
          </p:cNvSpPr>
          <p:nvPr>
            <p:ph type="subTitle" idx="1"/>
          </p:nvPr>
        </p:nvSpPr>
        <p:spPr>
          <a:xfrm>
            <a:off x="616760" y="2443668"/>
            <a:ext cx="4412439" cy="867346"/>
          </a:xfrm>
          <a:prstGeom prst="rect">
            <a:avLst/>
          </a:prstGeom>
        </p:spPr>
        <p:txBody>
          <a:bodyPr spcFirstLastPara="1" wrap="square" lIns="91425" tIns="91425" rIns="91425" bIns="91425" anchor="t" anchorCtr="0">
            <a:noAutofit/>
          </a:bodyPr>
          <a:lstStyle/>
          <a:p>
            <a:pPr marL="342900" lvl="0" algn="l" rtl="0">
              <a:spcBef>
                <a:spcPts val="0"/>
              </a:spcBef>
              <a:spcAft>
                <a:spcPts val="300"/>
              </a:spcAft>
              <a:buFont typeface="+mj-lt"/>
              <a:buAutoNum type="arabicPeriod"/>
            </a:pPr>
            <a:r>
              <a:rPr lang="en-IN" b="0" i="0" dirty="0">
                <a:effectLst/>
                <a:latin typeface="-apple-system"/>
              </a:rPr>
              <a:t>AVP-Engineering and Innovation @</a:t>
            </a:r>
            <a:r>
              <a:rPr lang="en-IN" b="0" i="0" dirty="0">
                <a:effectLst/>
                <a:latin typeface="-apple-system"/>
                <a:hlinkClick r:id="rId3"/>
              </a:rPr>
              <a:t>Provar</a:t>
            </a:r>
            <a:endParaRPr lang="en-IN" dirty="0">
              <a:latin typeface="-apple-system"/>
            </a:endParaRPr>
          </a:p>
          <a:p>
            <a:pPr marL="342900" lvl="0" algn="l" rtl="0">
              <a:spcBef>
                <a:spcPts val="0"/>
              </a:spcBef>
              <a:spcAft>
                <a:spcPts val="300"/>
              </a:spcAft>
              <a:buFont typeface="+mj-lt"/>
              <a:buAutoNum type="arabicPeriod"/>
            </a:pPr>
            <a:r>
              <a:rPr lang="en-IN" b="0" i="0" dirty="0">
                <a:effectLst/>
                <a:latin typeface="-apple-system"/>
              </a:rPr>
              <a:t>M.O.M (Manager of managers) at office</a:t>
            </a:r>
            <a:endParaRPr lang="en-IN" dirty="0">
              <a:latin typeface="-apple-system"/>
            </a:endParaRPr>
          </a:p>
          <a:p>
            <a:pPr marL="342900" lvl="0" algn="l" rtl="0">
              <a:spcBef>
                <a:spcPts val="0"/>
              </a:spcBef>
              <a:spcAft>
                <a:spcPts val="300"/>
              </a:spcAft>
              <a:buFont typeface="+mj-lt"/>
              <a:buAutoNum type="arabicPeriod"/>
            </a:pPr>
            <a:r>
              <a:rPr lang="en-IN" b="0" i="0" dirty="0">
                <a:effectLst/>
                <a:latin typeface="-apple-system"/>
              </a:rPr>
              <a:t>Mentor at Plato &amp; ADPList</a:t>
            </a:r>
            <a:r>
              <a:rPr lang="en-IN" dirty="0">
                <a:latin typeface="-apple-system"/>
              </a:rPr>
              <a:t> </a:t>
            </a:r>
          </a:p>
          <a:p>
            <a:pPr marL="342900" lvl="0" algn="l" rtl="0">
              <a:spcBef>
                <a:spcPts val="0"/>
              </a:spcBef>
              <a:spcAft>
                <a:spcPts val="300"/>
              </a:spcAft>
              <a:buFont typeface="+mj-lt"/>
              <a:buAutoNum type="arabicPeriod"/>
            </a:pPr>
            <a:r>
              <a:rPr lang="en-IN" dirty="0">
                <a:latin typeface="-apple-system"/>
              </a:rPr>
              <a:t>M</a:t>
            </a:r>
            <a:r>
              <a:rPr lang="en-IN" b="0" i="0" dirty="0">
                <a:effectLst/>
                <a:latin typeface="-apple-system"/>
              </a:rPr>
              <a:t>aker at testzeus.com</a:t>
            </a:r>
          </a:p>
          <a:p>
            <a:pPr marL="342900" lvl="0" algn="l" rtl="0">
              <a:spcBef>
                <a:spcPts val="0"/>
              </a:spcBef>
              <a:spcAft>
                <a:spcPts val="300"/>
              </a:spcAft>
              <a:buFont typeface="+mj-lt"/>
              <a:buAutoNum type="arabicPeriod"/>
            </a:pPr>
            <a:r>
              <a:rPr lang="en-IN" dirty="0">
                <a:latin typeface="-apple-system"/>
              </a:rPr>
              <a:t>I</a:t>
            </a:r>
            <a:r>
              <a:rPr lang="en-IN" b="0" i="0" dirty="0">
                <a:effectLst/>
                <a:latin typeface="-apple-system"/>
              </a:rPr>
              <a:t>nstructor at TAU.</a:t>
            </a:r>
          </a:p>
        </p:txBody>
      </p:sp>
      <p:sp>
        <p:nvSpPr>
          <p:cNvPr id="810" name="Google Shape;810;p39"/>
          <p:cNvSpPr txBox="1">
            <a:spLocks noGrp="1"/>
          </p:cNvSpPr>
          <p:nvPr>
            <p:ph type="title"/>
          </p:nvPr>
        </p:nvSpPr>
        <p:spPr>
          <a:xfrm>
            <a:off x="720000" y="1490700"/>
            <a:ext cx="3261300" cy="110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About me</a:t>
            </a:r>
            <a:endParaRPr dirty="0"/>
          </a:p>
        </p:txBody>
      </p:sp>
      <p:pic>
        <p:nvPicPr>
          <p:cNvPr id="3" name="Picture 2">
            <a:extLst>
              <a:ext uri="{FF2B5EF4-FFF2-40B4-BE49-F238E27FC236}">
                <a16:creationId xmlns:a16="http://schemas.microsoft.com/office/drawing/2014/main" id="{F3EB61E7-104E-F179-CBB7-DE64315D3112}"/>
              </a:ext>
            </a:extLst>
          </p:cNvPr>
          <p:cNvPicPr>
            <a:picLocks noChangeAspect="1"/>
          </p:cNvPicPr>
          <p:nvPr/>
        </p:nvPicPr>
        <p:blipFill>
          <a:blip r:embed="rId4"/>
          <a:stretch>
            <a:fillRect/>
          </a:stretch>
        </p:blipFill>
        <p:spPr>
          <a:xfrm>
            <a:off x="5417814" y="1154769"/>
            <a:ext cx="2376708" cy="2571750"/>
          </a:xfrm>
          <a:prstGeom prst="ellipse">
            <a:avLst/>
          </a:prstGeom>
        </p:spPr>
      </p:pic>
      <p:sp>
        <p:nvSpPr>
          <p:cNvPr id="5" name="TextBox 4">
            <a:extLst>
              <a:ext uri="{FF2B5EF4-FFF2-40B4-BE49-F238E27FC236}">
                <a16:creationId xmlns:a16="http://schemas.microsoft.com/office/drawing/2014/main" id="{48A53DB9-0569-A0B7-3CBB-6DB3F0A6A8DF}"/>
              </a:ext>
            </a:extLst>
          </p:cNvPr>
          <p:cNvSpPr txBox="1"/>
          <p:nvPr/>
        </p:nvSpPr>
        <p:spPr>
          <a:xfrm>
            <a:off x="5698879" y="4309561"/>
            <a:ext cx="5748184" cy="307777"/>
          </a:xfrm>
          <a:prstGeom prst="rect">
            <a:avLst/>
          </a:prstGeom>
          <a:noFill/>
        </p:spPr>
        <p:txBody>
          <a:bodyPr wrap="square">
            <a:spAutoFit/>
          </a:bodyPr>
          <a:lstStyle/>
          <a:p>
            <a:pPr marL="0" lvl="0" indent="0" algn="l" rtl="0">
              <a:spcBef>
                <a:spcPts val="0"/>
              </a:spcBef>
              <a:spcAft>
                <a:spcPts val="1600"/>
              </a:spcAft>
              <a:buNone/>
            </a:pPr>
            <a:r>
              <a:rPr lang="en-IN" dirty="0">
                <a:latin typeface="-apple-system"/>
              </a:rPr>
              <a:t>@smilinrobin</a:t>
            </a:r>
          </a:p>
        </p:txBody>
      </p:sp>
      <p:pic>
        <p:nvPicPr>
          <p:cNvPr id="6" name="Picture 5">
            <a:extLst>
              <a:ext uri="{FF2B5EF4-FFF2-40B4-BE49-F238E27FC236}">
                <a16:creationId xmlns:a16="http://schemas.microsoft.com/office/drawing/2014/main" id="{3411AEB0-16A0-2405-E6FB-C50795F25372}"/>
              </a:ext>
            </a:extLst>
          </p:cNvPr>
          <p:cNvPicPr>
            <a:picLocks noChangeAspect="1"/>
          </p:cNvPicPr>
          <p:nvPr/>
        </p:nvPicPr>
        <p:blipFill>
          <a:blip r:embed="rId5"/>
          <a:stretch>
            <a:fillRect/>
          </a:stretch>
        </p:blipFill>
        <p:spPr>
          <a:xfrm>
            <a:off x="7829156" y="62911"/>
            <a:ext cx="1222579" cy="280740"/>
          </a:xfrm>
          <a:prstGeom prst="rect">
            <a:avLst/>
          </a:prstGeom>
        </p:spPr>
      </p:pic>
      <p:grpSp>
        <p:nvGrpSpPr>
          <p:cNvPr id="7" name="Google Shape;1097;p49">
            <a:extLst>
              <a:ext uri="{FF2B5EF4-FFF2-40B4-BE49-F238E27FC236}">
                <a16:creationId xmlns:a16="http://schemas.microsoft.com/office/drawing/2014/main" id="{8F60F11F-A174-5A41-A856-C967FCF8A9B9}"/>
              </a:ext>
            </a:extLst>
          </p:cNvPr>
          <p:cNvGrpSpPr/>
          <p:nvPr/>
        </p:nvGrpSpPr>
        <p:grpSpPr>
          <a:xfrm>
            <a:off x="573453" y="4263982"/>
            <a:ext cx="426097" cy="425694"/>
            <a:chOff x="3763184" y="3817357"/>
            <a:chExt cx="356865" cy="356498"/>
          </a:xfrm>
        </p:grpSpPr>
        <p:sp>
          <p:nvSpPr>
            <p:cNvPr id="8" name="Google Shape;1098;p49">
              <a:extLst>
                <a:ext uri="{FF2B5EF4-FFF2-40B4-BE49-F238E27FC236}">
                  <a16:creationId xmlns:a16="http://schemas.microsoft.com/office/drawing/2014/main" id="{A90539C5-B985-7A3D-EAB8-96DEE2A2521E}"/>
                </a:ext>
              </a:extLst>
            </p:cNvPr>
            <p:cNvSpPr/>
            <p:nvPr/>
          </p:nvSpPr>
          <p:spPr>
            <a:xfrm>
              <a:off x="3763184"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99;p49">
              <a:extLst>
                <a:ext uri="{FF2B5EF4-FFF2-40B4-BE49-F238E27FC236}">
                  <a16:creationId xmlns:a16="http://schemas.microsoft.com/office/drawing/2014/main" id="{898AE771-BBF3-2611-0EB7-C90999BDB1C4}"/>
                </a:ext>
              </a:extLst>
            </p:cNvPr>
            <p:cNvSpPr/>
            <p:nvPr/>
          </p:nvSpPr>
          <p:spPr>
            <a:xfrm>
              <a:off x="3848330" y="3964188"/>
              <a:ext cx="39375" cy="116945"/>
            </a:xfrm>
            <a:custGeom>
              <a:avLst/>
              <a:gdLst/>
              <a:ahLst/>
              <a:cxnLst/>
              <a:rect l="l" t="t" r="r" b="b"/>
              <a:pathLst>
                <a:path w="1502" h="4461" extrusionOk="0">
                  <a:moveTo>
                    <a:pt x="58" y="0"/>
                  </a:moveTo>
                  <a:cubicBezTo>
                    <a:pt x="29" y="0"/>
                    <a:pt x="0" y="29"/>
                    <a:pt x="0" y="58"/>
                  </a:cubicBezTo>
                  <a:lnTo>
                    <a:pt x="0" y="4403"/>
                  </a:lnTo>
                  <a:cubicBezTo>
                    <a:pt x="0" y="4432"/>
                    <a:pt x="29" y="4461"/>
                    <a:pt x="58" y="4461"/>
                  </a:cubicBezTo>
                  <a:lnTo>
                    <a:pt x="1444" y="4461"/>
                  </a:lnTo>
                  <a:cubicBezTo>
                    <a:pt x="1473" y="4461"/>
                    <a:pt x="1502" y="4446"/>
                    <a:pt x="1502" y="4403"/>
                  </a:cubicBezTo>
                  <a:lnTo>
                    <a:pt x="1502" y="58"/>
                  </a:lnTo>
                  <a:cubicBezTo>
                    <a:pt x="1502" y="29"/>
                    <a:pt x="1473" y="0"/>
                    <a:pt x="1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00;p49">
              <a:extLst>
                <a:ext uri="{FF2B5EF4-FFF2-40B4-BE49-F238E27FC236}">
                  <a16:creationId xmlns:a16="http://schemas.microsoft.com/office/drawing/2014/main" id="{FED75A1D-A0D8-4B8C-2B1B-4D4C1F60C02A}"/>
                </a:ext>
              </a:extLst>
            </p:cNvPr>
            <p:cNvSpPr/>
            <p:nvPr/>
          </p:nvSpPr>
          <p:spPr>
            <a:xfrm>
              <a:off x="3832418" y="3894403"/>
              <a:ext cx="55287" cy="47475"/>
            </a:xfrm>
            <a:custGeom>
              <a:avLst/>
              <a:gdLst/>
              <a:ahLst/>
              <a:cxnLst/>
              <a:rect l="l" t="t" r="r" b="b"/>
              <a:pathLst>
                <a:path w="2109" h="1811" extrusionOk="0">
                  <a:moveTo>
                    <a:pt x="1208" y="0"/>
                  </a:moveTo>
                  <a:cubicBezTo>
                    <a:pt x="987" y="0"/>
                    <a:pt x="761" y="83"/>
                    <a:pt x="578" y="266"/>
                  </a:cubicBezTo>
                  <a:cubicBezTo>
                    <a:pt x="1" y="829"/>
                    <a:pt x="405" y="1810"/>
                    <a:pt x="1214" y="1810"/>
                  </a:cubicBezTo>
                  <a:cubicBezTo>
                    <a:pt x="1704" y="1810"/>
                    <a:pt x="2109" y="1406"/>
                    <a:pt x="2109" y="901"/>
                  </a:cubicBezTo>
                  <a:cubicBezTo>
                    <a:pt x="2109" y="355"/>
                    <a:pt x="1668" y="0"/>
                    <a:pt x="1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01;p49">
              <a:extLst>
                <a:ext uri="{FF2B5EF4-FFF2-40B4-BE49-F238E27FC236}">
                  <a16:creationId xmlns:a16="http://schemas.microsoft.com/office/drawing/2014/main" id="{722E506E-4A77-87EA-5252-DA231360AC5D}"/>
                </a:ext>
              </a:extLst>
            </p:cNvPr>
            <p:cNvSpPr/>
            <p:nvPr/>
          </p:nvSpPr>
          <p:spPr>
            <a:xfrm>
              <a:off x="3925901" y="3964161"/>
              <a:ext cx="124914" cy="117365"/>
            </a:xfrm>
            <a:custGeom>
              <a:avLst/>
              <a:gdLst/>
              <a:ahLst/>
              <a:cxnLst/>
              <a:rect l="l" t="t" r="r" b="b"/>
              <a:pathLst>
                <a:path w="4765" h="4477" extrusionOk="0">
                  <a:moveTo>
                    <a:pt x="2716" y="1"/>
                  </a:moveTo>
                  <a:cubicBezTo>
                    <a:pt x="2701" y="1"/>
                    <a:pt x="2686" y="1"/>
                    <a:pt x="2671" y="1"/>
                  </a:cubicBezTo>
                  <a:cubicBezTo>
                    <a:pt x="2180" y="1"/>
                    <a:pt x="1718" y="145"/>
                    <a:pt x="1314" y="434"/>
                  </a:cubicBezTo>
                  <a:cubicBezTo>
                    <a:pt x="1304" y="441"/>
                    <a:pt x="1294" y="444"/>
                    <a:pt x="1284" y="444"/>
                  </a:cubicBezTo>
                  <a:cubicBezTo>
                    <a:pt x="1248" y="444"/>
                    <a:pt x="1213" y="410"/>
                    <a:pt x="1213" y="376"/>
                  </a:cubicBezTo>
                  <a:lnTo>
                    <a:pt x="1213" y="59"/>
                  </a:lnTo>
                  <a:cubicBezTo>
                    <a:pt x="1213" y="30"/>
                    <a:pt x="1170" y="1"/>
                    <a:pt x="1141" y="1"/>
                  </a:cubicBezTo>
                  <a:lnTo>
                    <a:pt x="58" y="1"/>
                  </a:lnTo>
                  <a:cubicBezTo>
                    <a:pt x="29" y="1"/>
                    <a:pt x="1" y="30"/>
                    <a:pt x="1" y="59"/>
                  </a:cubicBezTo>
                  <a:lnTo>
                    <a:pt x="1" y="4389"/>
                  </a:lnTo>
                  <a:cubicBezTo>
                    <a:pt x="1" y="4433"/>
                    <a:pt x="29" y="4462"/>
                    <a:pt x="58" y="4462"/>
                  </a:cubicBezTo>
                  <a:lnTo>
                    <a:pt x="1430" y="4462"/>
                  </a:lnTo>
                  <a:cubicBezTo>
                    <a:pt x="1473" y="4462"/>
                    <a:pt x="1502" y="4433"/>
                    <a:pt x="1502" y="4389"/>
                  </a:cubicBezTo>
                  <a:lnTo>
                    <a:pt x="1502" y="2859"/>
                  </a:lnTo>
                  <a:cubicBezTo>
                    <a:pt x="1502" y="2354"/>
                    <a:pt x="1617" y="1502"/>
                    <a:pt x="2382" y="1502"/>
                  </a:cubicBezTo>
                  <a:cubicBezTo>
                    <a:pt x="3133" y="1502"/>
                    <a:pt x="3249" y="2354"/>
                    <a:pt x="3249" y="2859"/>
                  </a:cubicBezTo>
                  <a:lnTo>
                    <a:pt x="3249" y="4404"/>
                  </a:lnTo>
                  <a:cubicBezTo>
                    <a:pt x="3249" y="4433"/>
                    <a:pt x="3277" y="4462"/>
                    <a:pt x="3321" y="4462"/>
                  </a:cubicBezTo>
                  <a:lnTo>
                    <a:pt x="3321" y="4476"/>
                  </a:lnTo>
                  <a:lnTo>
                    <a:pt x="4692" y="4476"/>
                  </a:lnTo>
                  <a:cubicBezTo>
                    <a:pt x="4721" y="4476"/>
                    <a:pt x="4750" y="4433"/>
                    <a:pt x="4750" y="4404"/>
                  </a:cubicBezTo>
                  <a:lnTo>
                    <a:pt x="4750" y="2383"/>
                  </a:lnTo>
                  <a:cubicBezTo>
                    <a:pt x="4764" y="1806"/>
                    <a:pt x="4591" y="1243"/>
                    <a:pt x="4259" y="766"/>
                  </a:cubicBezTo>
                  <a:cubicBezTo>
                    <a:pt x="3893" y="287"/>
                    <a:pt x="3320" y="1"/>
                    <a:pt x="2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105;p49">
            <a:extLst>
              <a:ext uri="{FF2B5EF4-FFF2-40B4-BE49-F238E27FC236}">
                <a16:creationId xmlns:a16="http://schemas.microsoft.com/office/drawing/2014/main" id="{21D4C757-3FF4-1E5A-C6BD-70A7FCC5FC78}"/>
              </a:ext>
            </a:extLst>
          </p:cNvPr>
          <p:cNvGrpSpPr/>
          <p:nvPr/>
        </p:nvGrpSpPr>
        <p:grpSpPr>
          <a:xfrm>
            <a:off x="5230753" y="4263982"/>
            <a:ext cx="425658" cy="425694"/>
            <a:chOff x="4211985" y="3817357"/>
            <a:chExt cx="356498" cy="356498"/>
          </a:xfrm>
        </p:grpSpPr>
        <p:sp>
          <p:nvSpPr>
            <p:cNvPr id="13" name="Google Shape;1106;p49">
              <a:extLst>
                <a:ext uri="{FF2B5EF4-FFF2-40B4-BE49-F238E27FC236}">
                  <a16:creationId xmlns:a16="http://schemas.microsoft.com/office/drawing/2014/main" id="{E8F76005-328A-E976-47C8-A7C681E9A9F9}"/>
                </a:ext>
              </a:extLst>
            </p:cNvPr>
            <p:cNvSpPr/>
            <p:nvPr/>
          </p:nvSpPr>
          <p:spPr>
            <a:xfrm>
              <a:off x="4211985" y="3817357"/>
              <a:ext cx="356498" cy="356498"/>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07;p49">
              <a:extLst>
                <a:ext uri="{FF2B5EF4-FFF2-40B4-BE49-F238E27FC236}">
                  <a16:creationId xmlns:a16="http://schemas.microsoft.com/office/drawing/2014/main" id="{63C2C35C-C755-F6F0-4952-B90E3A6F8AC5}"/>
                </a:ext>
              </a:extLst>
            </p:cNvPr>
            <p:cNvSpPr/>
            <p:nvPr/>
          </p:nvSpPr>
          <p:spPr>
            <a:xfrm>
              <a:off x="4288061" y="3909555"/>
              <a:ext cx="227756" cy="187463"/>
            </a:xfrm>
            <a:custGeom>
              <a:avLst/>
              <a:gdLst/>
              <a:ahLst/>
              <a:cxnLst/>
              <a:rect l="l" t="t" r="r" b="b"/>
              <a:pathLst>
                <a:path w="8688" h="7151" extrusionOk="0">
                  <a:moveTo>
                    <a:pt x="5678" y="0"/>
                  </a:moveTo>
                  <a:cubicBezTo>
                    <a:pt x="4639" y="0"/>
                    <a:pt x="3643" y="810"/>
                    <a:pt x="3652" y="2026"/>
                  </a:cubicBezTo>
                  <a:lnTo>
                    <a:pt x="3652" y="2070"/>
                  </a:lnTo>
                  <a:lnTo>
                    <a:pt x="3551" y="2070"/>
                  </a:lnTo>
                  <a:cubicBezTo>
                    <a:pt x="3219" y="2012"/>
                    <a:pt x="2887" y="1940"/>
                    <a:pt x="2570" y="1839"/>
                  </a:cubicBezTo>
                  <a:cubicBezTo>
                    <a:pt x="1819" y="1579"/>
                    <a:pt x="1155" y="1160"/>
                    <a:pt x="592" y="612"/>
                  </a:cubicBezTo>
                  <a:lnTo>
                    <a:pt x="390" y="410"/>
                  </a:lnTo>
                  <a:cubicBezTo>
                    <a:pt x="375" y="395"/>
                    <a:pt x="358" y="388"/>
                    <a:pt x="342" y="388"/>
                  </a:cubicBezTo>
                  <a:cubicBezTo>
                    <a:pt x="312" y="388"/>
                    <a:pt x="284" y="410"/>
                    <a:pt x="275" y="438"/>
                  </a:cubicBezTo>
                  <a:lnTo>
                    <a:pt x="202" y="727"/>
                  </a:lnTo>
                  <a:cubicBezTo>
                    <a:pt x="0" y="1492"/>
                    <a:pt x="318" y="2301"/>
                    <a:pt x="982" y="2734"/>
                  </a:cubicBezTo>
                  <a:cubicBezTo>
                    <a:pt x="852" y="2734"/>
                    <a:pt x="708" y="2719"/>
                    <a:pt x="578" y="2690"/>
                  </a:cubicBezTo>
                  <a:lnTo>
                    <a:pt x="332" y="2633"/>
                  </a:lnTo>
                  <a:cubicBezTo>
                    <a:pt x="327" y="2631"/>
                    <a:pt x="321" y="2630"/>
                    <a:pt x="315" y="2630"/>
                  </a:cubicBezTo>
                  <a:cubicBezTo>
                    <a:pt x="278" y="2630"/>
                    <a:pt x="246" y="2667"/>
                    <a:pt x="246" y="2705"/>
                  </a:cubicBezTo>
                  <a:lnTo>
                    <a:pt x="289" y="2950"/>
                  </a:lnTo>
                  <a:cubicBezTo>
                    <a:pt x="390" y="3513"/>
                    <a:pt x="751" y="3990"/>
                    <a:pt x="1256" y="4221"/>
                  </a:cubicBezTo>
                  <a:cubicBezTo>
                    <a:pt x="1314" y="4249"/>
                    <a:pt x="1299" y="4336"/>
                    <a:pt x="1242" y="4350"/>
                  </a:cubicBezTo>
                  <a:lnTo>
                    <a:pt x="967" y="4350"/>
                  </a:lnTo>
                  <a:cubicBezTo>
                    <a:pt x="910" y="4365"/>
                    <a:pt x="881" y="4408"/>
                    <a:pt x="910" y="4452"/>
                  </a:cubicBezTo>
                  <a:lnTo>
                    <a:pt x="1040" y="4697"/>
                  </a:lnTo>
                  <a:cubicBezTo>
                    <a:pt x="1314" y="5173"/>
                    <a:pt x="1790" y="5491"/>
                    <a:pt x="2324" y="5563"/>
                  </a:cubicBezTo>
                  <a:cubicBezTo>
                    <a:pt x="2382" y="5577"/>
                    <a:pt x="2397" y="5650"/>
                    <a:pt x="2353" y="5693"/>
                  </a:cubicBezTo>
                  <a:cubicBezTo>
                    <a:pt x="1891" y="6025"/>
                    <a:pt x="1357" y="6256"/>
                    <a:pt x="794" y="6357"/>
                  </a:cubicBezTo>
                  <a:lnTo>
                    <a:pt x="188" y="6458"/>
                  </a:lnTo>
                  <a:cubicBezTo>
                    <a:pt x="116" y="6472"/>
                    <a:pt x="116" y="6559"/>
                    <a:pt x="174" y="6588"/>
                  </a:cubicBezTo>
                  <a:lnTo>
                    <a:pt x="751" y="6804"/>
                  </a:lnTo>
                  <a:cubicBezTo>
                    <a:pt x="1328" y="7035"/>
                    <a:pt x="1949" y="7151"/>
                    <a:pt x="2570" y="7151"/>
                  </a:cubicBezTo>
                  <a:cubicBezTo>
                    <a:pt x="5385" y="7136"/>
                    <a:pt x="7680" y="4870"/>
                    <a:pt x="7694" y="2055"/>
                  </a:cubicBezTo>
                  <a:lnTo>
                    <a:pt x="7694" y="2026"/>
                  </a:lnTo>
                  <a:lnTo>
                    <a:pt x="7694" y="1983"/>
                  </a:lnTo>
                  <a:lnTo>
                    <a:pt x="7694" y="1969"/>
                  </a:lnTo>
                  <a:cubicBezTo>
                    <a:pt x="7896" y="1839"/>
                    <a:pt x="8070" y="1680"/>
                    <a:pt x="8243" y="1507"/>
                  </a:cubicBezTo>
                  <a:lnTo>
                    <a:pt x="8647" y="1088"/>
                  </a:lnTo>
                  <a:cubicBezTo>
                    <a:pt x="8687" y="1048"/>
                    <a:pt x="8653" y="971"/>
                    <a:pt x="8591" y="971"/>
                  </a:cubicBezTo>
                  <a:cubicBezTo>
                    <a:pt x="8586" y="971"/>
                    <a:pt x="8580" y="971"/>
                    <a:pt x="8575" y="973"/>
                  </a:cubicBezTo>
                  <a:lnTo>
                    <a:pt x="8012" y="1117"/>
                  </a:lnTo>
                  <a:lnTo>
                    <a:pt x="7824" y="1146"/>
                  </a:lnTo>
                  <a:cubicBezTo>
                    <a:pt x="7820" y="1147"/>
                    <a:pt x="7816" y="1147"/>
                    <a:pt x="7812" y="1147"/>
                  </a:cubicBezTo>
                  <a:cubicBezTo>
                    <a:pt x="7761" y="1147"/>
                    <a:pt x="7728" y="1070"/>
                    <a:pt x="7781" y="1030"/>
                  </a:cubicBezTo>
                  <a:cubicBezTo>
                    <a:pt x="7839" y="973"/>
                    <a:pt x="7896" y="915"/>
                    <a:pt x="7954" y="857"/>
                  </a:cubicBezTo>
                  <a:lnTo>
                    <a:pt x="8402" y="366"/>
                  </a:lnTo>
                  <a:cubicBezTo>
                    <a:pt x="8439" y="329"/>
                    <a:pt x="8401" y="259"/>
                    <a:pt x="8353" y="259"/>
                  </a:cubicBezTo>
                  <a:cubicBezTo>
                    <a:pt x="8346" y="259"/>
                    <a:pt x="8338" y="261"/>
                    <a:pt x="8330" y="265"/>
                  </a:cubicBezTo>
                  <a:lnTo>
                    <a:pt x="7709" y="467"/>
                  </a:lnTo>
                  <a:cubicBezTo>
                    <a:pt x="7521" y="525"/>
                    <a:pt x="7334" y="583"/>
                    <a:pt x="7131" y="612"/>
                  </a:cubicBezTo>
                  <a:cubicBezTo>
                    <a:pt x="7117" y="612"/>
                    <a:pt x="7088" y="597"/>
                    <a:pt x="7074" y="583"/>
                  </a:cubicBezTo>
                  <a:cubicBezTo>
                    <a:pt x="6667" y="180"/>
                    <a:pt x="6168" y="0"/>
                    <a:pt x="5678"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602F4FF9-E8A2-B83C-7A85-DBEEF66F24A0}"/>
              </a:ext>
            </a:extLst>
          </p:cNvPr>
          <p:cNvSpPr txBox="1"/>
          <p:nvPr/>
        </p:nvSpPr>
        <p:spPr>
          <a:xfrm>
            <a:off x="999550" y="4286893"/>
            <a:ext cx="3872214" cy="307777"/>
          </a:xfrm>
          <a:prstGeom prst="rect">
            <a:avLst/>
          </a:prstGeom>
          <a:noFill/>
        </p:spPr>
        <p:txBody>
          <a:bodyPr wrap="square">
            <a:spAutoFit/>
          </a:bodyPr>
          <a:lstStyle/>
          <a:p>
            <a:r>
              <a:rPr lang="en-IN" dirty="0">
                <a:latin typeface="-apple-system"/>
                <a:hlinkClick r:id="rId6"/>
              </a:rPr>
              <a:t>https://www.linkedin.com/in/polymorphicrobin/</a:t>
            </a:r>
            <a:endParaRPr lang="en-IN" dirty="0"/>
          </a:p>
        </p:txBody>
      </p:sp>
    </p:spTree>
    <p:extLst>
      <p:ext uri="{BB962C8B-B14F-4D97-AF65-F5344CB8AC3E}">
        <p14:creationId xmlns:p14="http://schemas.microsoft.com/office/powerpoint/2010/main" val="590251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48"/>
          <p:cNvSpPr/>
          <p:nvPr/>
        </p:nvSpPr>
        <p:spPr>
          <a:xfrm>
            <a:off x="178102" y="3950714"/>
            <a:ext cx="3725487" cy="176724"/>
          </a:xfrm>
          <a:custGeom>
            <a:avLst/>
            <a:gdLst/>
            <a:ahLst/>
            <a:cxnLst/>
            <a:rect l="l" t="t" r="r" b="b"/>
            <a:pathLst>
              <a:path w="161716" h="9441" extrusionOk="0">
                <a:moveTo>
                  <a:pt x="80858" y="1"/>
                </a:moveTo>
                <a:cubicBezTo>
                  <a:pt x="36193" y="1"/>
                  <a:pt x="0" y="2136"/>
                  <a:pt x="0" y="4738"/>
                </a:cubicBezTo>
                <a:cubicBezTo>
                  <a:pt x="0" y="7339"/>
                  <a:pt x="36193" y="9441"/>
                  <a:pt x="80858" y="9441"/>
                </a:cubicBezTo>
                <a:cubicBezTo>
                  <a:pt x="125523" y="9441"/>
                  <a:pt x="161716" y="7339"/>
                  <a:pt x="161716" y="4738"/>
                </a:cubicBezTo>
                <a:cubicBezTo>
                  <a:pt x="161716" y="2136"/>
                  <a:pt x="125523" y="1"/>
                  <a:pt x="808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6" name="Google Shape;1066;p48"/>
          <p:cNvGrpSpPr/>
          <p:nvPr/>
        </p:nvGrpSpPr>
        <p:grpSpPr>
          <a:xfrm>
            <a:off x="831276" y="1333172"/>
            <a:ext cx="2336622" cy="2684043"/>
            <a:chOff x="1628223" y="1071655"/>
            <a:chExt cx="2003860" cy="2844359"/>
          </a:xfrm>
        </p:grpSpPr>
        <p:sp>
          <p:nvSpPr>
            <p:cNvPr id="1067" name="Google Shape;1067;p48"/>
            <p:cNvSpPr/>
            <p:nvPr/>
          </p:nvSpPr>
          <p:spPr>
            <a:xfrm flipH="1">
              <a:off x="1628223" y="1071655"/>
              <a:ext cx="1952100" cy="2844359"/>
            </a:xfrm>
            <a:custGeom>
              <a:avLst/>
              <a:gdLst/>
              <a:ahLst/>
              <a:cxnLst/>
              <a:rect l="l" t="t" r="r" b="b"/>
              <a:pathLst>
                <a:path w="52838" h="76989" extrusionOk="0">
                  <a:moveTo>
                    <a:pt x="2902" y="0"/>
                  </a:moveTo>
                  <a:cubicBezTo>
                    <a:pt x="1301" y="0"/>
                    <a:pt x="0" y="1301"/>
                    <a:pt x="0" y="2902"/>
                  </a:cubicBezTo>
                  <a:lnTo>
                    <a:pt x="0" y="74086"/>
                  </a:lnTo>
                  <a:cubicBezTo>
                    <a:pt x="0" y="75688"/>
                    <a:pt x="1301" y="76989"/>
                    <a:pt x="2902" y="76989"/>
                  </a:cubicBezTo>
                  <a:lnTo>
                    <a:pt x="49902" y="76989"/>
                  </a:lnTo>
                  <a:cubicBezTo>
                    <a:pt x="51537" y="76989"/>
                    <a:pt x="52838" y="75688"/>
                    <a:pt x="52838" y="74086"/>
                  </a:cubicBezTo>
                  <a:lnTo>
                    <a:pt x="52838" y="2902"/>
                  </a:lnTo>
                  <a:cubicBezTo>
                    <a:pt x="52838" y="1301"/>
                    <a:pt x="51537" y="0"/>
                    <a:pt x="49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8"/>
            <p:cNvSpPr/>
            <p:nvPr/>
          </p:nvSpPr>
          <p:spPr>
            <a:xfrm flipH="1">
              <a:off x="1679983" y="1071655"/>
              <a:ext cx="1952100" cy="2844359"/>
            </a:xfrm>
            <a:custGeom>
              <a:avLst/>
              <a:gdLst/>
              <a:ahLst/>
              <a:cxnLst/>
              <a:rect l="l" t="t" r="r" b="b"/>
              <a:pathLst>
                <a:path w="52838" h="76989" extrusionOk="0">
                  <a:moveTo>
                    <a:pt x="2902" y="0"/>
                  </a:moveTo>
                  <a:cubicBezTo>
                    <a:pt x="1301" y="0"/>
                    <a:pt x="0" y="1301"/>
                    <a:pt x="0" y="2902"/>
                  </a:cubicBezTo>
                  <a:lnTo>
                    <a:pt x="0" y="74086"/>
                  </a:lnTo>
                  <a:cubicBezTo>
                    <a:pt x="0" y="75688"/>
                    <a:pt x="1301" y="76989"/>
                    <a:pt x="2902" y="76989"/>
                  </a:cubicBezTo>
                  <a:lnTo>
                    <a:pt x="49936" y="76989"/>
                  </a:lnTo>
                  <a:cubicBezTo>
                    <a:pt x="51537" y="76989"/>
                    <a:pt x="52838" y="75688"/>
                    <a:pt x="52838" y="74086"/>
                  </a:cubicBezTo>
                  <a:lnTo>
                    <a:pt x="52838" y="2902"/>
                  </a:lnTo>
                  <a:cubicBezTo>
                    <a:pt x="52838" y="1301"/>
                    <a:pt x="51537" y="0"/>
                    <a:pt x="49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8"/>
            <p:cNvSpPr/>
            <p:nvPr/>
          </p:nvSpPr>
          <p:spPr>
            <a:xfrm flipH="1">
              <a:off x="2583288" y="3715107"/>
              <a:ext cx="146709" cy="146672"/>
            </a:xfrm>
            <a:custGeom>
              <a:avLst/>
              <a:gdLst/>
              <a:ahLst/>
              <a:cxnLst/>
              <a:rect l="l" t="t" r="r" b="b"/>
              <a:pathLst>
                <a:path w="3971" h="3970" extrusionOk="0">
                  <a:moveTo>
                    <a:pt x="2002" y="0"/>
                  </a:moveTo>
                  <a:cubicBezTo>
                    <a:pt x="901" y="0"/>
                    <a:pt x="1" y="901"/>
                    <a:pt x="1" y="2002"/>
                  </a:cubicBezTo>
                  <a:cubicBezTo>
                    <a:pt x="1" y="3069"/>
                    <a:pt x="901" y="3970"/>
                    <a:pt x="2002" y="3970"/>
                  </a:cubicBezTo>
                  <a:cubicBezTo>
                    <a:pt x="3103" y="3970"/>
                    <a:pt x="3970" y="3069"/>
                    <a:pt x="3970" y="2002"/>
                  </a:cubicBezTo>
                  <a:cubicBezTo>
                    <a:pt x="3970" y="901"/>
                    <a:pt x="3103" y="0"/>
                    <a:pt x="20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8"/>
            <p:cNvSpPr/>
            <p:nvPr/>
          </p:nvSpPr>
          <p:spPr>
            <a:xfrm flipH="1">
              <a:off x="2638742" y="1111076"/>
              <a:ext cx="40713" cy="33731"/>
            </a:xfrm>
            <a:custGeom>
              <a:avLst/>
              <a:gdLst/>
              <a:ahLst/>
              <a:cxnLst/>
              <a:rect l="l" t="t" r="r" b="b"/>
              <a:pathLst>
                <a:path w="1102" h="913" extrusionOk="0">
                  <a:moveTo>
                    <a:pt x="634" y="1"/>
                  </a:moveTo>
                  <a:cubicBezTo>
                    <a:pt x="200" y="1"/>
                    <a:pt x="0" y="501"/>
                    <a:pt x="300" y="768"/>
                  </a:cubicBezTo>
                  <a:cubicBezTo>
                    <a:pt x="401" y="868"/>
                    <a:pt x="519" y="912"/>
                    <a:pt x="634" y="912"/>
                  </a:cubicBezTo>
                  <a:cubicBezTo>
                    <a:pt x="864" y="912"/>
                    <a:pt x="1079" y="734"/>
                    <a:pt x="1101" y="468"/>
                  </a:cubicBezTo>
                  <a:cubicBezTo>
                    <a:pt x="1101" y="201"/>
                    <a:pt x="868" y="1"/>
                    <a:pt x="6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3" name="Google Shape;1073;p48"/>
          <p:cNvSpPr/>
          <p:nvPr/>
        </p:nvSpPr>
        <p:spPr>
          <a:xfrm>
            <a:off x="6180510" y="1701208"/>
            <a:ext cx="2250600" cy="272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8"/>
          <p:cNvSpPr txBox="1">
            <a:spLocks noGrp="1"/>
          </p:cNvSpPr>
          <p:nvPr>
            <p:ph type="title"/>
          </p:nvPr>
        </p:nvSpPr>
        <p:spPr>
          <a:xfrm flipH="1">
            <a:off x="5169810" y="1360990"/>
            <a:ext cx="3261300" cy="1108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Thanks</a:t>
            </a:r>
            <a:endParaRPr dirty="0"/>
          </a:p>
        </p:txBody>
      </p:sp>
      <p:pic>
        <p:nvPicPr>
          <p:cNvPr id="2" name="Picture 1">
            <a:extLst>
              <a:ext uri="{FF2B5EF4-FFF2-40B4-BE49-F238E27FC236}">
                <a16:creationId xmlns:a16="http://schemas.microsoft.com/office/drawing/2014/main" id="{A86DA5CF-810A-D157-0A4A-787D380F2F21}"/>
              </a:ext>
            </a:extLst>
          </p:cNvPr>
          <p:cNvPicPr>
            <a:picLocks noChangeAspect="1"/>
          </p:cNvPicPr>
          <p:nvPr/>
        </p:nvPicPr>
        <p:blipFill>
          <a:blip r:embed="rId3"/>
          <a:stretch>
            <a:fillRect/>
          </a:stretch>
        </p:blipFill>
        <p:spPr>
          <a:xfrm>
            <a:off x="7829156" y="62911"/>
            <a:ext cx="1222579" cy="280740"/>
          </a:xfrm>
          <a:prstGeom prst="rect">
            <a:avLst/>
          </a:prstGeom>
        </p:spPr>
      </p:pic>
      <p:pic>
        <p:nvPicPr>
          <p:cNvPr id="6" name="Picture 5">
            <a:extLst>
              <a:ext uri="{FF2B5EF4-FFF2-40B4-BE49-F238E27FC236}">
                <a16:creationId xmlns:a16="http://schemas.microsoft.com/office/drawing/2014/main" id="{A80F78A2-19E1-A4E6-2C3B-D3E310726035}"/>
              </a:ext>
            </a:extLst>
          </p:cNvPr>
          <p:cNvPicPr>
            <a:picLocks noChangeAspect="1"/>
          </p:cNvPicPr>
          <p:nvPr/>
        </p:nvPicPr>
        <p:blipFill rotWithShape="1">
          <a:blip r:embed="rId4"/>
          <a:srcRect b="20773"/>
          <a:stretch/>
        </p:blipFill>
        <p:spPr>
          <a:xfrm>
            <a:off x="880780" y="1428935"/>
            <a:ext cx="2253867" cy="2362718"/>
          </a:xfrm>
          <a:prstGeom prst="roundRect">
            <a:avLst>
              <a:gd name="adj" fmla="val 0"/>
            </a:avLst>
          </a:prstGeom>
        </p:spPr>
      </p:pic>
      <p:sp>
        <p:nvSpPr>
          <p:cNvPr id="3" name="TextBox 2">
            <a:extLst>
              <a:ext uri="{FF2B5EF4-FFF2-40B4-BE49-F238E27FC236}">
                <a16:creationId xmlns:a16="http://schemas.microsoft.com/office/drawing/2014/main" id="{7D6F44AF-4074-BD7A-28ED-D6B0E9E67E58}"/>
              </a:ext>
            </a:extLst>
          </p:cNvPr>
          <p:cNvSpPr txBox="1"/>
          <p:nvPr/>
        </p:nvSpPr>
        <p:spPr>
          <a:xfrm>
            <a:off x="4833147" y="3178752"/>
            <a:ext cx="5748184" cy="307777"/>
          </a:xfrm>
          <a:prstGeom prst="rect">
            <a:avLst/>
          </a:prstGeom>
          <a:noFill/>
        </p:spPr>
        <p:txBody>
          <a:bodyPr wrap="square">
            <a:spAutoFit/>
          </a:bodyPr>
          <a:lstStyle/>
          <a:p>
            <a:pPr marL="0" lvl="0" indent="0" algn="l" rtl="0">
              <a:spcBef>
                <a:spcPts val="0"/>
              </a:spcBef>
              <a:spcAft>
                <a:spcPts val="1600"/>
              </a:spcAft>
              <a:buNone/>
            </a:pPr>
            <a:r>
              <a:rPr lang="en-IN" dirty="0">
                <a:latin typeface="-apple-system"/>
              </a:rPr>
              <a:t>@smilinrobin</a:t>
            </a:r>
          </a:p>
        </p:txBody>
      </p:sp>
      <p:grpSp>
        <p:nvGrpSpPr>
          <p:cNvPr id="4" name="Google Shape;1097;p49">
            <a:extLst>
              <a:ext uri="{FF2B5EF4-FFF2-40B4-BE49-F238E27FC236}">
                <a16:creationId xmlns:a16="http://schemas.microsoft.com/office/drawing/2014/main" id="{7B6DF992-A931-29F8-CBBC-68468DA8CA2C}"/>
              </a:ext>
            </a:extLst>
          </p:cNvPr>
          <p:cNvGrpSpPr/>
          <p:nvPr/>
        </p:nvGrpSpPr>
        <p:grpSpPr>
          <a:xfrm>
            <a:off x="4365021" y="2604009"/>
            <a:ext cx="426097" cy="425694"/>
            <a:chOff x="3763184" y="3817357"/>
            <a:chExt cx="356865" cy="356498"/>
          </a:xfrm>
        </p:grpSpPr>
        <p:sp>
          <p:nvSpPr>
            <p:cNvPr id="5" name="Google Shape;1098;p49">
              <a:extLst>
                <a:ext uri="{FF2B5EF4-FFF2-40B4-BE49-F238E27FC236}">
                  <a16:creationId xmlns:a16="http://schemas.microsoft.com/office/drawing/2014/main" id="{B05643DC-4ED9-E2BD-4519-79150C353027}"/>
                </a:ext>
              </a:extLst>
            </p:cNvPr>
            <p:cNvSpPr/>
            <p:nvPr/>
          </p:nvSpPr>
          <p:spPr>
            <a:xfrm>
              <a:off x="3763184"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99;p49">
              <a:extLst>
                <a:ext uri="{FF2B5EF4-FFF2-40B4-BE49-F238E27FC236}">
                  <a16:creationId xmlns:a16="http://schemas.microsoft.com/office/drawing/2014/main" id="{920119E5-8389-68D4-F559-9A4D743F7A71}"/>
                </a:ext>
              </a:extLst>
            </p:cNvPr>
            <p:cNvSpPr/>
            <p:nvPr/>
          </p:nvSpPr>
          <p:spPr>
            <a:xfrm>
              <a:off x="3848330" y="3964188"/>
              <a:ext cx="39375" cy="116945"/>
            </a:xfrm>
            <a:custGeom>
              <a:avLst/>
              <a:gdLst/>
              <a:ahLst/>
              <a:cxnLst/>
              <a:rect l="l" t="t" r="r" b="b"/>
              <a:pathLst>
                <a:path w="1502" h="4461" extrusionOk="0">
                  <a:moveTo>
                    <a:pt x="58" y="0"/>
                  </a:moveTo>
                  <a:cubicBezTo>
                    <a:pt x="29" y="0"/>
                    <a:pt x="0" y="29"/>
                    <a:pt x="0" y="58"/>
                  </a:cubicBezTo>
                  <a:lnTo>
                    <a:pt x="0" y="4403"/>
                  </a:lnTo>
                  <a:cubicBezTo>
                    <a:pt x="0" y="4432"/>
                    <a:pt x="29" y="4461"/>
                    <a:pt x="58" y="4461"/>
                  </a:cubicBezTo>
                  <a:lnTo>
                    <a:pt x="1444" y="4461"/>
                  </a:lnTo>
                  <a:cubicBezTo>
                    <a:pt x="1473" y="4461"/>
                    <a:pt x="1502" y="4446"/>
                    <a:pt x="1502" y="4403"/>
                  </a:cubicBezTo>
                  <a:lnTo>
                    <a:pt x="1502" y="58"/>
                  </a:lnTo>
                  <a:cubicBezTo>
                    <a:pt x="1502" y="29"/>
                    <a:pt x="1473" y="0"/>
                    <a:pt x="1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00;p49">
              <a:extLst>
                <a:ext uri="{FF2B5EF4-FFF2-40B4-BE49-F238E27FC236}">
                  <a16:creationId xmlns:a16="http://schemas.microsoft.com/office/drawing/2014/main" id="{E207F1D5-0258-B407-5D7F-28B645FFCED2}"/>
                </a:ext>
              </a:extLst>
            </p:cNvPr>
            <p:cNvSpPr/>
            <p:nvPr/>
          </p:nvSpPr>
          <p:spPr>
            <a:xfrm>
              <a:off x="3832418" y="3894403"/>
              <a:ext cx="55287" cy="47475"/>
            </a:xfrm>
            <a:custGeom>
              <a:avLst/>
              <a:gdLst/>
              <a:ahLst/>
              <a:cxnLst/>
              <a:rect l="l" t="t" r="r" b="b"/>
              <a:pathLst>
                <a:path w="2109" h="1811" extrusionOk="0">
                  <a:moveTo>
                    <a:pt x="1208" y="0"/>
                  </a:moveTo>
                  <a:cubicBezTo>
                    <a:pt x="987" y="0"/>
                    <a:pt x="761" y="83"/>
                    <a:pt x="578" y="266"/>
                  </a:cubicBezTo>
                  <a:cubicBezTo>
                    <a:pt x="1" y="829"/>
                    <a:pt x="405" y="1810"/>
                    <a:pt x="1214" y="1810"/>
                  </a:cubicBezTo>
                  <a:cubicBezTo>
                    <a:pt x="1704" y="1810"/>
                    <a:pt x="2109" y="1406"/>
                    <a:pt x="2109" y="901"/>
                  </a:cubicBezTo>
                  <a:cubicBezTo>
                    <a:pt x="2109" y="355"/>
                    <a:pt x="1668" y="0"/>
                    <a:pt x="1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01;p49">
              <a:extLst>
                <a:ext uri="{FF2B5EF4-FFF2-40B4-BE49-F238E27FC236}">
                  <a16:creationId xmlns:a16="http://schemas.microsoft.com/office/drawing/2014/main" id="{8629C216-3AA4-483C-4089-2036F3413546}"/>
                </a:ext>
              </a:extLst>
            </p:cNvPr>
            <p:cNvSpPr/>
            <p:nvPr/>
          </p:nvSpPr>
          <p:spPr>
            <a:xfrm>
              <a:off x="3925901" y="3964161"/>
              <a:ext cx="124914" cy="117365"/>
            </a:xfrm>
            <a:custGeom>
              <a:avLst/>
              <a:gdLst/>
              <a:ahLst/>
              <a:cxnLst/>
              <a:rect l="l" t="t" r="r" b="b"/>
              <a:pathLst>
                <a:path w="4765" h="4477" extrusionOk="0">
                  <a:moveTo>
                    <a:pt x="2716" y="1"/>
                  </a:moveTo>
                  <a:cubicBezTo>
                    <a:pt x="2701" y="1"/>
                    <a:pt x="2686" y="1"/>
                    <a:pt x="2671" y="1"/>
                  </a:cubicBezTo>
                  <a:cubicBezTo>
                    <a:pt x="2180" y="1"/>
                    <a:pt x="1718" y="145"/>
                    <a:pt x="1314" y="434"/>
                  </a:cubicBezTo>
                  <a:cubicBezTo>
                    <a:pt x="1304" y="441"/>
                    <a:pt x="1294" y="444"/>
                    <a:pt x="1284" y="444"/>
                  </a:cubicBezTo>
                  <a:cubicBezTo>
                    <a:pt x="1248" y="444"/>
                    <a:pt x="1213" y="410"/>
                    <a:pt x="1213" y="376"/>
                  </a:cubicBezTo>
                  <a:lnTo>
                    <a:pt x="1213" y="59"/>
                  </a:lnTo>
                  <a:cubicBezTo>
                    <a:pt x="1213" y="30"/>
                    <a:pt x="1170" y="1"/>
                    <a:pt x="1141" y="1"/>
                  </a:cubicBezTo>
                  <a:lnTo>
                    <a:pt x="58" y="1"/>
                  </a:lnTo>
                  <a:cubicBezTo>
                    <a:pt x="29" y="1"/>
                    <a:pt x="1" y="30"/>
                    <a:pt x="1" y="59"/>
                  </a:cubicBezTo>
                  <a:lnTo>
                    <a:pt x="1" y="4389"/>
                  </a:lnTo>
                  <a:cubicBezTo>
                    <a:pt x="1" y="4433"/>
                    <a:pt x="29" y="4462"/>
                    <a:pt x="58" y="4462"/>
                  </a:cubicBezTo>
                  <a:lnTo>
                    <a:pt x="1430" y="4462"/>
                  </a:lnTo>
                  <a:cubicBezTo>
                    <a:pt x="1473" y="4462"/>
                    <a:pt x="1502" y="4433"/>
                    <a:pt x="1502" y="4389"/>
                  </a:cubicBezTo>
                  <a:lnTo>
                    <a:pt x="1502" y="2859"/>
                  </a:lnTo>
                  <a:cubicBezTo>
                    <a:pt x="1502" y="2354"/>
                    <a:pt x="1617" y="1502"/>
                    <a:pt x="2382" y="1502"/>
                  </a:cubicBezTo>
                  <a:cubicBezTo>
                    <a:pt x="3133" y="1502"/>
                    <a:pt x="3249" y="2354"/>
                    <a:pt x="3249" y="2859"/>
                  </a:cubicBezTo>
                  <a:lnTo>
                    <a:pt x="3249" y="4404"/>
                  </a:lnTo>
                  <a:cubicBezTo>
                    <a:pt x="3249" y="4433"/>
                    <a:pt x="3277" y="4462"/>
                    <a:pt x="3321" y="4462"/>
                  </a:cubicBezTo>
                  <a:lnTo>
                    <a:pt x="3321" y="4476"/>
                  </a:lnTo>
                  <a:lnTo>
                    <a:pt x="4692" y="4476"/>
                  </a:lnTo>
                  <a:cubicBezTo>
                    <a:pt x="4721" y="4476"/>
                    <a:pt x="4750" y="4433"/>
                    <a:pt x="4750" y="4404"/>
                  </a:cubicBezTo>
                  <a:lnTo>
                    <a:pt x="4750" y="2383"/>
                  </a:lnTo>
                  <a:cubicBezTo>
                    <a:pt x="4764" y="1806"/>
                    <a:pt x="4591" y="1243"/>
                    <a:pt x="4259" y="766"/>
                  </a:cubicBezTo>
                  <a:cubicBezTo>
                    <a:pt x="3893" y="287"/>
                    <a:pt x="3320" y="1"/>
                    <a:pt x="2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1105;p49">
            <a:extLst>
              <a:ext uri="{FF2B5EF4-FFF2-40B4-BE49-F238E27FC236}">
                <a16:creationId xmlns:a16="http://schemas.microsoft.com/office/drawing/2014/main" id="{C6C87124-3039-EBB8-99D4-FC9A917400D7}"/>
              </a:ext>
            </a:extLst>
          </p:cNvPr>
          <p:cNvGrpSpPr/>
          <p:nvPr/>
        </p:nvGrpSpPr>
        <p:grpSpPr>
          <a:xfrm>
            <a:off x="4365021" y="3133173"/>
            <a:ext cx="425658" cy="425694"/>
            <a:chOff x="4211985" y="3817357"/>
            <a:chExt cx="356498" cy="356498"/>
          </a:xfrm>
        </p:grpSpPr>
        <p:sp>
          <p:nvSpPr>
            <p:cNvPr id="11" name="Google Shape;1106;p49">
              <a:extLst>
                <a:ext uri="{FF2B5EF4-FFF2-40B4-BE49-F238E27FC236}">
                  <a16:creationId xmlns:a16="http://schemas.microsoft.com/office/drawing/2014/main" id="{0FBE008A-4B7A-0F79-5EFD-9C31ECCA2D25}"/>
                </a:ext>
              </a:extLst>
            </p:cNvPr>
            <p:cNvSpPr/>
            <p:nvPr/>
          </p:nvSpPr>
          <p:spPr>
            <a:xfrm>
              <a:off x="4211985" y="3817357"/>
              <a:ext cx="356498" cy="356498"/>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07;p49">
              <a:extLst>
                <a:ext uri="{FF2B5EF4-FFF2-40B4-BE49-F238E27FC236}">
                  <a16:creationId xmlns:a16="http://schemas.microsoft.com/office/drawing/2014/main" id="{C5AEE64D-289D-9C06-8821-C75FD0C6E3DB}"/>
                </a:ext>
              </a:extLst>
            </p:cNvPr>
            <p:cNvSpPr/>
            <p:nvPr/>
          </p:nvSpPr>
          <p:spPr>
            <a:xfrm>
              <a:off x="4288061" y="3909555"/>
              <a:ext cx="227756" cy="187463"/>
            </a:xfrm>
            <a:custGeom>
              <a:avLst/>
              <a:gdLst/>
              <a:ahLst/>
              <a:cxnLst/>
              <a:rect l="l" t="t" r="r" b="b"/>
              <a:pathLst>
                <a:path w="8688" h="7151" extrusionOk="0">
                  <a:moveTo>
                    <a:pt x="5678" y="0"/>
                  </a:moveTo>
                  <a:cubicBezTo>
                    <a:pt x="4639" y="0"/>
                    <a:pt x="3643" y="810"/>
                    <a:pt x="3652" y="2026"/>
                  </a:cubicBezTo>
                  <a:lnTo>
                    <a:pt x="3652" y="2070"/>
                  </a:lnTo>
                  <a:lnTo>
                    <a:pt x="3551" y="2070"/>
                  </a:lnTo>
                  <a:cubicBezTo>
                    <a:pt x="3219" y="2012"/>
                    <a:pt x="2887" y="1940"/>
                    <a:pt x="2570" y="1839"/>
                  </a:cubicBezTo>
                  <a:cubicBezTo>
                    <a:pt x="1819" y="1579"/>
                    <a:pt x="1155" y="1160"/>
                    <a:pt x="592" y="612"/>
                  </a:cubicBezTo>
                  <a:lnTo>
                    <a:pt x="390" y="410"/>
                  </a:lnTo>
                  <a:cubicBezTo>
                    <a:pt x="375" y="395"/>
                    <a:pt x="358" y="388"/>
                    <a:pt x="342" y="388"/>
                  </a:cubicBezTo>
                  <a:cubicBezTo>
                    <a:pt x="312" y="388"/>
                    <a:pt x="284" y="410"/>
                    <a:pt x="275" y="438"/>
                  </a:cubicBezTo>
                  <a:lnTo>
                    <a:pt x="202" y="727"/>
                  </a:lnTo>
                  <a:cubicBezTo>
                    <a:pt x="0" y="1492"/>
                    <a:pt x="318" y="2301"/>
                    <a:pt x="982" y="2734"/>
                  </a:cubicBezTo>
                  <a:cubicBezTo>
                    <a:pt x="852" y="2734"/>
                    <a:pt x="708" y="2719"/>
                    <a:pt x="578" y="2690"/>
                  </a:cubicBezTo>
                  <a:lnTo>
                    <a:pt x="332" y="2633"/>
                  </a:lnTo>
                  <a:cubicBezTo>
                    <a:pt x="327" y="2631"/>
                    <a:pt x="321" y="2630"/>
                    <a:pt x="315" y="2630"/>
                  </a:cubicBezTo>
                  <a:cubicBezTo>
                    <a:pt x="278" y="2630"/>
                    <a:pt x="246" y="2667"/>
                    <a:pt x="246" y="2705"/>
                  </a:cubicBezTo>
                  <a:lnTo>
                    <a:pt x="289" y="2950"/>
                  </a:lnTo>
                  <a:cubicBezTo>
                    <a:pt x="390" y="3513"/>
                    <a:pt x="751" y="3990"/>
                    <a:pt x="1256" y="4221"/>
                  </a:cubicBezTo>
                  <a:cubicBezTo>
                    <a:pt x="1314" y="4249"/>
                    <a:pt x="1299" y="4336"/>
                    <a:pt x="1242" y="4350"/>
                  </a:cubicBezTo>
                  <a:lnTo>
                    <a:pt x="967" y="4350"/>
                  </a:lnTo>
                  <a:cubicBezTo>
                    <a:pt x="910" y="4365"/>
                    <a:pt x="881" y="4408"/>
                    <a:pt x="910" y="4452"/>
                  </a:cubicBezTo>
                  <a:lnTo>
                    <a:pt x="1040" y="4697"/>
                  </a:lnTo>
                  <a:cubicBezTo>
                    <a:pt x="1314" y="5173"/>
                    <a:pt x="1790" y="5491"/>
                    <a:pt x="2324" y="5563"/>
                  </a:cubicBezTo>
                  <a:cubicBezTo>
                    <a:pt x="2382" y="5577"/>
                    <a:pt x="2397" y="5650"/>
                    <a:pt x="2353" y="5693"/>
                  </a:cubicBezTo>
                  <a:cubicBezTo>
                    <a:pt x="1891" y="6025"/>
                    <a:pt x="1357" y="6256"/>
                    <a:pt x="794" y="6357"/>
                  </a:cubicBezTo>
                  <a:lnTo>
                    <a:pt x="188" y="6458"/>
                  </a:lnTo>
                  <a:cubicBezTo>
                    <a:pt x="116" y="6472"/>
                    <a:pt x="116" y="6559"/>
                    <a:pt x="174" y="6588"/>
                  </a:cubicBezTo>
                  <a:lnTo>
                    <a:pt x="751" y="6804"/>
                  </a:lnTo>
                  <a:cubicBezTo>
                    <a:pt x="1328" y="7035"/>
                    <a:pt x="1949" y="7151"/>
                    <a:pt x="2570" y="7151"/>
                  </a:cubicBezTo>
                  <a:cubicBezTo>
                    <a:pt x="5385" y="7136"/>
                    <a:pt x="7680" y="4870"/>
                    <a:pt x="7694" y="2055"/>
                  </a:cubicBezTo>
                  <a:lnTo>
                    <a:pt x="7694" y="2026"/>
                  </a:lnTo>
                  <a:lnTo>
                    <a:pt x="7694" y="1983"/>
                  </a:lnTo>
                  <a:lnTo>
                    <a:pt x="7694" y="1969"/>
                  </a:lnTo>
                  <a:cubicBezTo>
                    <a:pt x="7896" y="1839"/>
                    <a:pt x="8070" y="1680"/>
                    <a:pt x="8243" y="1507"/>
                  </a:cubicBezTo>
                  <a:lnTo>
                    <a:pt x="8647" y="1088"/>
                  </a:lnTo>
                  <a:cubicBezTo>
                    <a:pt x="8687" y="1048"/>
                    <a:pt x="8653" y="971"/>
                    <a:pt x="8591" y="971"/>
                  </a:cubicBezTo>
                  <a:cubicBezTo>
                    <a:pt x="8586" y="971"/>
                    <a:pt x="8580" y="971"/>
                    <a:pt x="8575" y="973"/>
                  </a:cubicBezTo>
                  <a:lnTo>
                    <a:pt x="8012" y="1117"/>
                  </a:lnTo>
                  <a:lnTo>
                    <a:pt x="7824" y="1146"/>
                  </a:lnTo>
                  <a:cubicBezTo>
                    <a:pt x="7820" y="1147"/>
                    <a:pt x="7816" y="1147"/>
                    <a:pt x="7812" y="1147"/>
                  </a:cubicBezTo>
                  <a:cubicBezTo>
                    <a:pt x="7761" y="1147"/>
                    <a:pt x="7728" y="1070"/>
                    <a:pt x="7781" y="1030"/>
                  </a:cubicBezTo>
                  <a:cubicBezTo>
                    <a:pt x="7839" y="973"/>
                    <a:pt x="7896" y="915"/>
                    <a:pt x="7954" y="857"/>
                  </a:cubicBezTo>
                  <a:lnTo>
                    <a:pt x="8402" y="366"/>
                  </a:lnTo>
                  <a:cubicBezTo>
                    <a:pt x="8439" y="329"/>
                    <a:pt x="8401" y="259"/>
                    <a:pt x="8353" y="259"/>
                  </a:cubicBezTo>
                  <a:cubicBezTo>
                    <a:pt x="8346" y="259"/>
                    <a:pt x="8338" y="261"/>
                    <a:pt x="8330" y="265"/>
                  </a:cubicBezTo>
                  <a:lnTo>
                    <a:pt x="7709" y="467"/>
                  </a:lnTo>
                  <a:cubicBezTo>
                    <a:pt x="7521" y="525"/>
                    <a:pt x="7334" y="583"/>
                    <a:pt x="7131" y="612"/>
                  </a:cubicBezTo>
                  <a:cubicBezTo>
                    <a:pt x="7117" y="612"/>
                    <a:pt x="7088" y="597"/>
                    <a:pt x="7074" y="583"/>
                  </a:cubicBezTo>
                  <a:cubicBezTo>
                    <a:pt x="6667" y="180"/>
                    <a:pt x="6168" y="0"/>
                    <a:pt x="5678"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TextBox 12">
            <a:extLst>
              <a:ext uri="{FF2B5EF4-FFF2-40B4-BE49-F238E27FC236}">
                <a16:creationId xmlns:a16="http://schemas.microsoft.com/office/drawing/2014/main" id="{19D0C464-831E-7687-48FA-1528D7BE08B7}"/>
              </a:ext>
            </a:extLst>
          </p:cNvPr>
          <p:cNvSpPr txBox="1"/>
          <p:nvPr/>
        </p:nvSpPr>
        <p:spPr>
          <a:xfrm>
            <a:off x="4791118" y="2626920"/>
            <a:ext cx="3872214" cy="307777"/>
          </a:xfrm>
          <a:prstGeom prst="rect">
            <a:avLst/>
          </a:prstGeom>
          <a:noFill/>
        </p:spPr>
        <p:txBody>
          <a:bodyPr wrap="square">
            <a:spAutoFit/>
          </a:bodyPr>
          <a:lstStyle/>
          <a:p>
            <a:r>
              <a:rPr lang="en-IN" dirty="0">
                <a:latin typeface="-apple-system"/>
                <a:hlinkClick r:id="rId5"/>
              </a:rPr>
              <a:t>https://www.linkedin.com/in/polymorphicrobin/</a:t>
            </a:r>
            <a:endParaRPr lang="en-IN"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575E0B0-967E-F5A5-A124-29BEBB330CD6}"/>
              </a:ext>
            </a:extLst>
          </p:cNvPr>
          <p:cNvSpPr txBox="1"/>
          <p:nvPr/>
        </p:nvSpPr>
        <p:spPr>
          <a:xfrm>
            <a:off x="1879600" y="1757680"/>
            <a:ext cx="5252720" cy="144655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IN" sz="8800" dirty="0"/>
              <a:t>Appendix</a:t>
            </a:r>
          </a:p>
        </p:txBody>
      </p:sp>
    </p:spTree>
    <p:extLst>
      <p:ext uri="{BB962C8B-B14F-4D97-AF65-F5344CB8AC3E}">
        <p14:creationId xmlns:p14="http://schemas.microsoft.com/office/powerpoint/2010/main" val="2439228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no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8213C-A31F-0A79-3DA3-435C6DA91BF8}"/>
              </a:ext>
            </a:extLst>
          </p:cNvPr>
          <p:cNvSpPr>
            <a:spLocks noGrp="1"/>
          </p:cNvSpPr>
          <p:nvPr>
            <p:ph type="title"/>
          </p:nvPr>
        </p:nvSpPr>
        <p:spPr/>
        <p:txBody>
          <a:bodyPr/>
          <a:lstStyle/>
          <a:p>
            <a:r>
              <a:rPr lang="en-IN" dirty="0"/>
              <a:t>Detailed design</a:t>
            </a:r>
          </a:p>
        </p:txBody>
      </p:sp>
      <p:pic>
        <p:nvPicPr>
          <p:cNvPr id="3074" name="Picture 2" descr="Frame">
            <a:extLst>
              <a:ext uri="{FF2B5EF4-FFF2-40B4-BE49-F238E27FC236}">
                <a16:creationId xmlns:a16="http://schemas.microsoft.com/office/drawing/2014/main" id="{BAE4C7C0-A28A-9146-9F29-25845EBD3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7750" y="1727785"/>
            <a:ext cx="4286250" cy="24098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7F0400CC-050F-C85D-20CA-1ADFB6B5B04A}"/>
              </a:ext>
            </a:extLst>
          </p:cNvPr>
          <p:cNvSpPr>
            <a:spLocks noChangeArrowheads="1"/>
          </p:cNvSpPr>
          <p:nvPr/>
        </p:nvSpPr>
        <p:spPr bwMode="auto">
          <a:xfrm>
            <a:off x="817034" y="1593869"/>
            <a:ext cx="2359303" cy="267765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02122"/>
                </a:solidFill>
                <a:effectLst/>
              </a:rPr>
              <a:t>At client side, UIA provides a .NET interface in </a:t>
            </a:r>
            <a:r>
              <a:rPr kumimoji="0" lang="en-US" altLang="en-US" sz="1200" b="0" i="0" u="none" strike="noStrike" cap="none" normalizeH="0" baseline="0" dirty="0">
                <a:ln>
                  <a:noFill/>
                </a:ln>
                <a:solidFill>
                  <a:srgbClr val="000000"/>
                </a:solidFill>
                <a:effectLst/>
                <a:latin typeface="Courier New" panose="02070309020205020404" pitchFamily="49" charset="0"/>
              </a:rPr>
              <a:t>UIAutomationClient.dll</a:t>
            </a:r>
            <a:r>
              <a:rPr kumimoji="0" lang="en-US" altLang="en-US" sz="1200" b="0" i="0" u="none" strike="noStrike" cap="none" normalizeH="0" baseline="0" dirty="0">
                <a:ln>
                  <a:noFill/>
                </a:ln>
                <a:solidFill>
                  <a:srgbClr val="202122"/>
                </a:solidFill>
                <a:effectLst/>
              </a:rPr>
              <a:t> assembly and a </a:t>
            </a:r>
            <a:r>
              <a:rPr kumimoji="0" lang="en-US" altLang="en-US" sz="1200" b="0" i="0" u="none" strike="noStrike" cap="none" normalizeH="0" baseline="0" dirty="0">
                <a:ln>
                  <a:noFill/>
                </a:ln>
                <a:solidFill>
                  <a:srgbClr val="3366CC"/>
                </a:solidFill>
                <a:effectLst/>
                <a:hlinkClick r:id="rId4" tooltip="Component Object Model"/>
              </a:rPr>
              <a:t>COM</a:t>
            </a:r>
            <a:r>
              <a:rPr kumimoji="0" lang="en-US" altLang="en-US" sz="1200" b="0" i="0" u="none" strike="noStrike" cap="none" normalizeH="0" baseline="0" dirty="0">
                <a:ln>
                  <a:noFill/>
                </a:ln>
                <a:solidFill>
                  <a:srgbClr val="202122"/>
                </a:solidFill>
                <a:effectLst/>
              </a:rPr>
              <a:t> interface implemented directly in </a:t>
            </a:r>
            <a:r>
              <a:rPr kumimoji="0" lang="en-US" altLang="en-US" sz="1200" b="0" i="0" u="none" strike="noStrike" cap="none" normalizeH="0" baseline="0" dirty="0">
                <a:ln>
                  <a:noFill/>
                </a:ln>
                <a:solidFill>
                  <a:srgbClr val="000000"/>
                </a:solidFill>
                <a:effectLst/>
                <a:latin typeface="Courier New" panose="02070309020205020404" pitchFamily="49" charset="0"/>
              </a:rPr>
              <a:t>UIAutomationCore.dll</a:t>
            </a:r>
            <a:r>
              <a:rPr kumimoji="0" lang="en-US" altLang="en-US" sz="1200" b="0" i="0" u="none" strike="noStrike" cap="none" normalizeH="0" baseline="0" dirty="0">
                <a:ln>
                  <a:noFill/>
                </a:ln>
                <a:solidFill>
                  <a:srgbClr val="202122"/>
                </a:solidFill>
                <a:effectLst/>
              </a:rPr>
              <a:t>.</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2021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02122"/>
                </a:solidFill>
                <a:effectLst/>
                <a:cs typeface="Arial" panose="020B0604020202020204" pitchFamily="34" charset="0"/>
              </a:rPr>
              <a:t>At server side, </a:t>
            </a:r>
            <a:r>
              <a:rPr kumimoji="0" lang="en-US" altLang="en-US" sz="1200" b="0" i="0" u="none" strike="noStrike" cap="none" normalizeH="0" baseline="0" dirty="0">
                <a:ln>
                  <a:noFill/>
                </a:ln>
                <a:solidFill>
                  <a:srgbClr val="000000"/>
                </a:solidFill>
                <a:effectLst/>
                <a:latin typeface="Courier New" panose="02070309020205020404" pitchFamily="49" charset="0"/>
                <a:cs typeface="Arial" panose="020B0604020202020204" pitchFamily="34" charset="0"/>
              </a:rPr>
              <a:t>UIAutomationCore.dll</a:t>
            </a:r>
            <a:r>
              <a:rPr kumimoji="0" lang="en-US" altLang="en-US" sz="1200" b="0" i="0" u="none" strike="noStrike" cap="none" normalizeH="0" baseline="0" dirty="0">
                <a:ln>
                  <a:noFill/>
                </a:ln>
                <a:solidFill>
                  <a:srgbClr val="202122"/>
                </a:solidFill>
                <a:effectLst/>
                <a:cs typeface="Arial" panose="020B0604020202020204" pitchFamily="34" charset="0"/>
              </a:rPr>
              <a:t> is </a:t>
            </a:r>
            <a:r>
              <a:rPr kumimoji="0" lang="en-US" altLang="en-US" sz="1200" b="0" i="0" u="none" strike="noStrike" cap="none" normalizeH="0" baseline="0" dirty="0">
                <a:ln>
                  <a:noFill/>
                </a:ln>
                <a:solidFill>
                  <a:srgbClr val="3366CC"/>
                </a:solidFill>
                <a:effectLst/>
                <a:cs typeface="Arial" panose="020B0604020202020204" pitchFamily="34" charset="0"/>
                <a:hlinkClick r:id="rId5" tooltip="DLL injection"/>
              </a:rPr>
              <a:t>injected</a:t>
            </a:r>
            <a:r>
              <a:rPr kumimoji="0" lang="en-US" altLang="en-US" sz="1200" b="0" i="0" u="none" strike="noStrike" cap="none" normalizeH="0" baseline="0" dirty="0">
                <a:ln>
                  <a:noFill/>
                </a:ln>
                <a:solidFill>
                  <a:srgbClr val="202122"/>
                </a:solidFill>
                <a:effectLst/>
                <a:cs typeface="Arial" panose="020B0604020202020204" pitchFamily="34" charset="0"/>
              </a:rPr>
              <a:t> into all or selected processes on the current desktop to perform data retrieval on behalf of a client.</a:t>
            </a:r>
            <a:endParaRPr kumimoji="0" lang="en-US" altLang="en-US" sz="1200" b="0" i="0" u="none" strike="noStrike" cap="none" normalizeH="0" baseline="0" dirty="0">
              <a:ln>
                <a:noFill/>
              </a:ln>
              <a:solidFill>
                <a:schemeClr val="tx1"/>
              </a:solidFill>
              <a:effectLst/>
            </a:endParaRPr>
          </a:p>
        </p:txBody>
      </p:sp>
      <p:pic>
        <p:nvPicPr>
          <p:cNvPr id="5" name="Picture 4">
            <a:extLst>
              <a:ext uri="{FF2B5EF4-FFF2-40B4-BE49-F238E27FC236}">
                <a16:creationId xmlns:a16="http://schemas.microsoft.com/office/drawing/2014/main" id="{ADE0BEE9-BC98-6FEE-53A9-13E9D2D2813B}"/>
              </a:ext>
            </a:extLst>
          </p:cNvPr>
          <p:cNvPicPr>
            <a:picLocks noChangeAspect="1"/>
          </p:cNvPicPr>
          <p:nvPr/>
        </p:nvPicPr>
        <p:blipFill>
          <a:blip r:embed="rId6"/>
          <a:stretch>
            <a:fillRect/>
          </a:stretch>
        </p:blipFill>
        <p:spPr>
          <a:xfrm>
            <a:off x="7829156" y="62911"/>
            <a:ext cx="1222579" cy="280740"/>
          </a:xfrm>
          <a:prstGeom prst="rect">
            <a:avLst/>
          </a:prstGeom>
        </p:spPr>
      </p:pic>
    </p:spTree>
    <p:extLst>
      <p:ext uri="{BB962C8B-B14F-4D97-AF65-F5344CB8AC3E}">
        <p14:creationId xmlns:p14="http://schemas.microsoft.com/office/powerpoint/2010/main" val="113911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240F9E-03F7-5AA6-83A9-8C7F610CC54C}"/>
              </a:ext>
            </a:extLst>
          </p:cNvPr>
          <p:cNvPicPr>
            <a:picLocks/>
          </p:cNvPicPr>
          <p:nvPr>
            <p:custDataLst>
              <p:tags r:id="rId2"/>
            </p:custDataLst>
          </p:nvPr>
        </p:nvPicPr>
        <p:blipFill>
          <a:blip r:embed="rId6"/>
          <a:stretch>
            <a:fillRect/>
          </a:stretch>
        </p:blipFill>
        <p:spPr>
          <a:xfrm>
            <a:off x="508000" y="1657350"/>
            <a:ext cx="1828800" cy="1828800"/>
          </a:xfrm>
          <a:prstGeom prst="rect">
            <a:avLst/>
          </a:prstGeom>
        </p:spPr>
      </p:pic>
      <p:sp>
        <p:nvSpPr>
          <p:cNvPr id="6" name="Rectangle 5">
            <a:extLst>
              <a:ext uri="{FF2B5EF4-FFF2-40B4-BE49-F238E27FC236}">
                <a16:creationId xmlns:a16="http://schemas.microsoft.com/office/drawing/2014/main" id="{15873C2B-ECBF-9034-3957-91AF2E04F87B}"/>
              </a:ext>
            </a:extLst>
          </p:cNvPr>
          <p:cNvSpPr/>
          <p:nvPr>
            <p:custDataLst>
              <p:tags r:id="rId3"/>
            </p:custDataLst>
          </p:nvPr>
        </p:nvSpPr>
        <p:spPr>
          <a:xfrm>
            <a:off x="2590800" y="1928813"/>
            <a:ext cx="6045200" cy="1285875"/>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5B5B5B"/>
                </a:solidFill>
              </a:rPr>
              <a:t>What is the main purpose of using Selenium for you?</a:t>
            </a:r>
            <a:endParaRPr lang="en-IN" sz="3600" b="1" dirty="0">
              <a:solidFill>
                <a:srgbClr val="5B5B5B"/>
              </a:solidFill>
            </a:endParaRPr>
          </a:p>
        </p:txBody>
      </p:sp>
      <p:sp>
        <p:nvSpPr>
          <p:cNvPr id="7" name="Rectangle 6">
            <a:extLst>
              <a:ext uri="{FF2B5EF4-FFF2-40B4-BE49-F238E27FC236}">
                <a16:creationId xmlns:a16="http://schemas.microsoft.com/office/drawing/2014/main" id="{3776BA45-1EE8-B4F6-4C90-B80043E81919}"/>
              </a:ext>
            </a:extLst>
          </p:cNvPr>
          <p:cNvSpPr/>
          <p:nvPr>
            <p:custDataLst>
              <p:tags r:id="rId4"/>
            </p:custDataLst>
          </p:nvPr>
        </p:nvSpPr>
        <p:spPr>
          <a:xfrm>
            <a:off x="2590800" y="4381500"/>
            <a:ext cx="6299200" cy="382594"/>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a:solidFill>
                  <a:srgbClr val="5B5B5B"/>
                </a:solidFill>
              </a:rPr>
              <a:t> Start presenting to display the poll results on this slide.</a:t>
            </a:r>
            <a:endParaRPr lang="en-IN">
              <a:solidFill>
                <a:srgbClr val="5B5B5B"/>
              </a:solidFill>
            </a:endParaRPr>
          </a:p>
        </p:txBody>
      </p:sp>
      <p:pic>
        <p:nvPicPr>
          <p:cNvPr id="39" name="Picture 38">
            <a:extLst>
              <a:ext uri="{FF2B5EF4-FFF2-40B4-BE49-F238E27FC236}">
                <a16:creationId xmlns:a16="http://schemas.microsoft.com/office/drawing/2014/main" id="{09800713-FBA7-2091-A862-B1E5CDB44D37}"/>
              </a:ext>
            </a:extLst>
          </p:cNvPr>
          <p:cNvPicPr>
            <a:picLocks noChangeAspect="1"/>
          </p:cNvPicPr>
          <p:nvPr/>
        </p:nvPicPr>
        <p:blipFill>
          <a:blip r:embed="rId7"/>
          <a:stretch>
            <a:fillRect/>
          </a:stretch>
        </p:blipFill>
        <p:spPr>
          <a:xfrm>
            <a:off x="7829156" y="45851"/>
            <a:ext cx="1222579" cy="280740"/>
          </a:xfrm>
          <a:prstGeom prst="rect">
            <a:avLst/>
          </a:prstGeom>
        </p:spPr>
      </p:pic>
    </p:spTree>
    <p:custDataLst>
      <p:tags r:id="rId1"/>
    </p:custDataLst>
    <p:extLst>
      <p:ext uri="{BB962C8B-B14F-4D97-AF65-F5344CB8AC3E}">
        <p14:creationId xmlns:p14="http://schemas.microsoft.com/office/powerpoint/2010/main" val="2680349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AEE21-F40B-017A-BAD9-5A1EA4B225E1}"/>
              </a:ext>
            </a:extLst>
          </p:cNvPr>
          <p:cNvSpPr>
            <a:spLocks noGrp="1"/>
          </p:cNvSpPr>
          <p:nvPr>
            <p:ph type="title"/>
          </p:nvPr>
        </p:nvSpPr>
        <p:spPr>
          <a:xfrm flipH="1">
            <a:off x="2466833" y="1197591"/>
            <a:ext cx="5328517" cy="2222259"/>
          </a:xfrm>
        </p:spPr>
        <p:txBody>
          <a:bodyPr/>
          <a:lstStyle/>
          <a:p>
            <a:pPr algn="l"/>
            <a:r>
              <a:rPr lang="en-IN" sz="2400" dirty="0">
                <a:latin typeface="+mn-lt"/>
              </a:rPr>
              <a:t>Once upon a time, a very smart engineer (named </a:t>
            </a:r>
            <a:r>
              <a:rPr lang="en-IN" sz="2400" b="1" dirty="0">
                <a:latin typeface="+mn-lt"/>
              </a:rPr>
              <a:t>Jason</a:t>
            </a:r>
            <a:r>
              <a:rPr lang="en-IN" sz="2400" dirty="0">
                <a:latin typeface="+mn-lt"/>
              </a:rPr>
              <a:t>), thought of creating a software to automate the timesheets, and the rest as they say is history…</a:t>
            </a:r>
          </a:p>
        </p:txBody>
      </p:sp>
      <p:pic>
        <p:nvPicPr>
          <p:cNvPr id="3" name="Picture 2">
            <a:extLst>
              <a:ext uri="{FF2B5EF4-FFF2-40B4-BE49-F238E27FC236}">
                <a16:creationId xmlns:a16="http://schemas.microsoft.com/office/drawing/2014/main" id="{F1D4291C-83CC-DB6B-213D-3F99CCCF3BD1}"/>
              </a:ext>
            </a:extLst>
          </p:cNvPr>
          <p:cNvPicPr>
            <a:picLocks noChangeAspect="1"/>
          </p:cNvPicPr>
          <p:nvPr/>
        </p:nvPicPr>
        <p:blipFill>
          <a:blip r:embed="rId3"/>
          <a:stretch>
            <a:fillRect/>
          </a:stretch>
        </p:blipFill>
        <p:spPr>
          <a:xfrm>
            <a:off x="7829156" y="45851"/>
            <a:ext cx="1222579" cy="280740"/>
          </a:xfrm>
          <a:prstGeom prst="rect">
            <a:avLst/>
          </a:prstGeom>
        </p:spPr>
      </p:pic>
    </p:spTree>
    <p:extLst>
      <p:ext uri="{BB962C8B-B14F-4D97-AF65-F5344CB8AC3E}">
        <p14:creationId xmlns:p14="http://schemas.microsoft.com/office/powerpoint/2010/main" val="118529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9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47"/>
          <p:cNvSpPr/>
          <p:nvPr/>
        </p:nvSpPr>
        <p:spPr>
          <a:xfrm>
            <a:off x="4572006" y="4321848"/>
            <a:ext cx="4176368" cy="372767"/>
          </a:xfrm>
          <a:custGeom>
            <a:avLst/>
            <a:gdLst/>
            <a:ahLst/>
            <a:cxnLst/>
            <a:rect l="l" t="t" r="r" b="b"/>
            <a:pathLst>
              <a:path w="161716" h="9441" extrusionOk="0">
                <a:moveTo>
                  <a:pt x="80858" y="1"/>
                </a:moveTo>
                <a:cubicBezTo>
                  <a:pt x="36193" y="1"/>
                  <a:pt x="0" y="2136"/>
                  <a:pt x="0" y="4738"/>
                </a:cubicBezTo>
                <a:cubicBezTo>
                  <a:pt x="0" y="7339"/>
                  <a:pt x="36193" y="9441"/>
                  <a:pt x="80858" y="9441"/>
                </a:cubicBezTo>
                <a:cubicBezTo>
                  <a:pt x="125523" y="9441"/>
                  <a:pt x="161716" y="7339"/>
                  <a:pt x="161716" y="4738"/>
                </a:cubicBezTo>
                <a:cubicBezTo>
                  <a:pt x="161716" y="2136"/>
                  <a:pt x="125523" y="1"/>
                  <a:pt x="808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5" name="Google Shape;1045;p47"/>
          <p:cNvGrpSpPr/>
          <p:nvPr/>
        </p:nvGrpSpPr>
        <p:grpSpPr>
          <a:xfrm>
            <a:off x="4572000" y="1072461"/>
            <a:ext cx="4232216" cy="3423087"/>
            <a:chOff x="5251825" y="1581500"/>
            <a:chExt cx="2706125" cy="2167400"/>
          </a:xfrm>
        </p:grpSpPr>
        <p:sp>
          <p:nvSpPr>
            <p:cNvPr id="1046" name="Google Shape;1046;p47"/>
            <p:cNvSpPr/>
            <p:nvPr/>
          </p:nvSpPr>
          <p:spPr>
            <a:xfrm>
              <a:off x="6230850" y="3040025"/>
              <a:ext cx="794775" cy="708875"/>
            </a:xfrm>
            <a:custGeom>
              <a:avLst/>
              <a:gdLst/>
              <a:ahLst/>
              <a:cxnLst/>
              <a:rect l="l" t="t" r="r" b="b"/>
              <a:pathLst>
                <a:path w="31791" h="28355" extrusionOk="0">
                  <a:moveTo>
                    <a:pt x="1" y="1"/>
                  </a:moveTo>
                  <a:cubicBezTo>
                    <a:pt x="5371" y="9208"/>
                    <a:pt x="6839" y="19148"/>
                    <a:pt x="4404" y="28355"/>
                  </a:cubicBezTo>
                  <a:lnTo>
                    <a:pt x="29355" y="28355"/>
                  </a:lnTo>
                  <a:cubicBezTo>
                    <a:pt x="31790" y="19148"/>
                    <a:pt x="30323" y="9208"/>
                    <a:pt x="249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7"/>
            <p:cNvSpPr/>
            <p:nvPr/>
          </p:nvSpPr>
          <p:spPr>
            <a:xfrm>
              <a:off x="6198325" y="3040025"/>
              <a:ext cx="794775" cy="708875"/>
            </a:xfrm>
            <a:custGeom>
              <a:avLst/>
              <a:gdLst/>
              <a:ahLst/>
              <a:cxnLst/>
              <a:rect l="l" t="t" r="r" b="b"/>
              <a:pathLst>
                <a:path w="31791" h="28355" extrusionOk="0">
                  <a:moveTo>
                    <a:pt x="1" y="1"/>
                  </a:moveTo>
                  <a:cubicBezTo>
                    <a:pt x="5371" y="9208"/>
                    <a:pt x="6839" y="19148"/>
                    <a:pt x="4404" y="28355"/>
                  </a:cubicBezTo>
                  <a:lnTo>
                    <a:pt x="29355" y="28355"/>
                  </a:lnTo>
                  <a:cubicBezTo>
                    <a:pt x="31790" y="19148"/>
                    <a:pt x="30356" y="9208"/>
                    <a:pt x="24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7"/>
            <p:cNvSpPr/>
            <p:nvPr/>
          </p:nvSpPr>
          <p:spPr>
            <a:xfrm>
              <a:off x="6199175" y="3040025"/>
              <a:ext cx="747225" cy="331100"/>
            </a:xfrm>
            <a:custGeom>
              <a:avLst/>
              <a:gdLst/>
              <a:ahLst/>
              <a:cxnLst/>
              <a:rect l="l" t="t" r="r" b="b"/>
              <a:pathLst>
                <a:path w="29889" h="13244" extrusionOk="0">
                  <a:moveTo>
                    <a:pt x="0" y="1"/>
                  </a:moveTo>
                  <a:cubicBezTo>
                    <a:pt x="2402" y="4104"/>
                    <a:pt x="4070" y="8574"/>
                    <a:pt x="4904" y="13244"/>
                  </a:cubicBezTo>
                  <a:lnTo>
                    <a:pt x="29888" y="13244"/>
                  </a:lnTo>
                  <a:cubicBezTo>
                    <a:pt x="29021" y="8574"/>
                    <a:pt x="27353" y="4104"/>
                    <a:pt x="249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7"/>
            <p:cNvSpPr/>
            <p:nvPr/>
          </p:nvSpPr>
          <p:spPr>
            <a:xfrm>
              <a:off x="5287675" y="1581500"/>
              <a:ext cx="2670275" cy="1702075"/>
            </a:xfrm>
            <a:custGeom>
              <a:avLst/>
              <a:gdLst/>
              <a:ahLst/>
              <a:cxnLst/>
              <a:rect l="l" t="t" r="r" b="b"/>
              <a:pathLst>
                <a:path w="106811" h="68083" extrusionOk="0">
                  <a:moveTo>
                    <a:pt x="3003" y="0"/>
                  </a:moveTo>
                  <a:cubicBezTo>
                    <a:pt x="1335" y="0"/>
                    <a:pt x="1" y="1334"/>
                    <a:pt x="1" y="3002"/>
                  </a:cubicBezTo>
                  <a:lnTo>
                    <a:pt x="1" y="65113"/>
                  </a:lnTo>
                  <a:cubicBezTo>
                    <a:pt x="1" y="66748"/>
                    <a:pt x="1335" y="68082"/>
                    <a:pt x="3003" y="68082"/>
                  </a:cubicBezTo>
                  <a:lnTo>
                    <a:pt x="103808" y="68082"/>
                  </a:lnTo>
                  <a:cubicBezTo>
                    <a:pt x="105476" y="68082"/>
                    <a:pt x="106811" y="66748"/>
                    <a:pt x="106811" y="65113"/>
                  </a:cubicBezTo>
                  <a:lnTo>
                    <a:pt x="106811" y="3002"/>
                  </a:lnTo>
                  <a:cubicBezTo>
                    <a:pt x="106811" y="1334"/>
                    <a:pt x="105476" y="0"/>
                    <a:pt x="103808" y="0"/>
                  </a:cubicBezTo>
                  <a:close/>
                </a:path>
              </a:pathLst>
            </a:custGeom>
            <a:solidFill>
              <a:srgbClr val="80E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7"/>
            <p:cNvSpPr/>
            <p:nvPr/>
          </p:nvSpPr>
          <p:spPr>
            <a:xfrm>
              <a:off x="5287675" y="1581500"/>
              <a:ext cx="2670275" cy="1702075"/>
            </a:xfrm>
            <a:custGeom>
              <a:avLst/>
              <a:gdLst/>
              <a:ahLst/>
              <a:cxnLst/>
              <a:rect l="l" t="t" r="r" b="b"/>
              <a:pathLst>
                <a:path w="106811" h="68083" extrusionOk="0">
                  <a:moveTo>
                    <a:pt x="3003" y="0"/>
                  </a:moveTo>
                  <a:cubicBezTo>
                    <a:pt x="1335" y="0"/>
                    <a:pt x="1" y="1334"/>
                    <a:pt x="1" y="3002"/>
                  </a:cubicBezTo>
                  <a:lnTo>
                    <a:pt x="1" y="65113"/>
                  </a:lnTo>
                  <a:cubicBezTo>
                    <a:pt x="1" y="66748"/>
                    <a:pt x="1335" y="68082"/>
                    <a:pt x="3003" y="68082"/>
                  </a:cubicBezTo>
                  <a:lnTo>
                    <a:pt x="103808" y="68082"/>
                  </a:lnTo>
                  <a:cubicBezTo>
                    <a:pt x="105476" y="68082"/>
                    <a:pt x="106811" y="66748"/>
                    <a:pt x="106811" y="65113"/>
                  </a:cubicBezTo>
                  <a:lnTo>
                    <a:pt x="106811" y="3002"/>
                  </a:lnTo>
                  <a:cubicBezTo>
                    <a:pt x="106811" y="1334"/>
                    <a:pt x="105476" y="0"/>
                    <a:pt x="103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7"/>
            <p:cNvSpPr/>
            <p:nvPr/>
          </p:nvSpPr>
          <p:spPr>
            <a:xfrm>
              <a:off x="5251825" y="1581500"/>
              <a:ext cx="2670275" cy="1702075"/>
            </a:xfrm>
            <a:custGeom>
              <a:avLst/>
              <a:gdLst/>
              <a:ahLst/>
              <a:cxnLst/>
              <a:rect l="l" t="t" r="r" b="b"/>
              <a:pathLst>
                <a:path w="106811" h="68083" extrusionOk="0">
                  <a:moveTo>
                    <a:pt x="3003" y="0"/>
                  </a:moveTo>
                  <a:cubicBezTo>
                    <a:pt x="1335" y="0"/>
                    <a:pt x="1" y="1334"/>
                    <a:pt x="1" y="3002"/>
                  </a:cubicBezTo>
                  <a:lnTo>
                    <a:pt x="1" y="65113"/>
                  </a:lnTo>
                  <a:cubicBezTo>
                    <a:pt x="1" y="66748"/>
                    <a:pt x="1335" y="68082"/>
                    <a:pt x="3003" y="68082"/>
                  </a:cubicBezTo>
                  <a:lnTo>
                    <a:pt x="103841" y="68082"/>
                  </a:lnTo>
                  <a:cubicBezTo>
                    <a:pt x="105476" y="68082"/>
                    <a:pt x="106810" y="66748"/>
                    <a:pt x="106810" y="65113"/>
                  </a:cubicBezTo>
                  <a:lnTo>
                    <a:pt x="106810" y="3002"/>
                  </a:lnTo>
                  <a:cubicBezTo>
                    <a:pt x="106810" y="1334"/>
                    <a:pt x="105476" y="0"/>
                    <a:pt x="1038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7"/>
            <p:cNvSpPr/>
            <p:nvPr/>
          </p:nvSpPr>
          <p:spPr>
            <a:xfrm>
              <a:off x="5251825" y="1668225"/>
              <a:ext cx="2670275" cy="1371825"/>
            </a:xfrm>
            <a:custGeom>
              <a:avLst/>
              <a:gdLst/>
              <a:ahLst/>
              <a:cxnLst/>
              <a:rect l="l" t="t" r="r" b="b"/>
              <a:pathLst>
                <a:path w="106811" h="54873" extrusionOk="0">
                  <a:moveTo>
                    <a:pt x="1" y="0"/>
                  </a:moveTo>
                  <a:lnTo>
                    <a:pt x="1" y="54873"/>
                  </a:lnTo>
                  <a:lnTo>
                    <a:pt x="106810" y="54873"/>
                  </a:lnTo>
                  <a:lnTo>
                    <a:pt x="106810" y="0"/>
                  </a:lnTo>
                  <a:close/>
                </a:path>
              </a:pathLst>
            </a:custGeom>
            <a:solidFill>
              <a:srgbClr val="80E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7"/>
            <p:cNvSpPr/>
            <p:nvPr/>
          </p:nvSpPr>
          <p:spPr>
            <a:xfrm>
              <a:off x="6518575" y="3114250"/>
              <a:ext cx="120100" cy="101950"/>
            </a:xfrm>
            <a:custGeom>
              <a:avLst/>
              <a:gdLst/>
              <a:ahLst/>
              <a:cxnLst/>
              <a:rect l="l" t="t" r="r" b="b"/>
              <a:pathLst>
                <a:path w="4804" h="4078" extrusionOk="0">
                  <a:moveTo>
                    <a:pt x="2735" y="1"/>
                  </a:moveTo>
                  <a:cubicBezTo>
                    <a:pt x="934" y="1"/>
                    <a:pt x="0" y="2202"/>
                    <a:pt x="1301" y="3470"/>
                  </a:cubicBezTo>
                  <a:cubicBezTo>
                    <a:pt x="1721" y="3890"/>
                    <a:pt x="2235" y="4077"/>
                    <a:pt x="2739" y="4077"/>
                  </a:cubicBezTo>
                  <a:cubicBezTo>
                    <a:pt x="3794" y="4077"/>
                    <a:pt x="4804" y="3255"/>
                    <a:pt x="4804" y="2036"/>
                  </a:cubicBezTo>
                  <a:cubicBezTo>
                    <a:pt x="4804" y="901"/>
                    <a:pt x="3870" y="1"/>
                    <a:pt x="2735" y="1"/>
                  </a:cubicBezTo>
                  <a:close/>
                </a:path>
              </a:pathLst>
            </a:custGeom>
            <a:solidFill>
              <a:srgbClr val="80E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7"/>
            <p:cNvSpPr/>
            <p:nvPr/>
          </p:nvSpPr>
          <p:spPr>
            <a:xfrm>
              <a:off x="6518575" y="3114250"/>
              <a:ext cx="120100" cy="101950"/>
            </a:xfrm>
            <a:custGeom>
              <a:avLst/>
              <a:gdLst/>
              <a:ahLst/>
              <a:cxnLst/>
              <a:rect l="l" t="t" r="r" b="b"/>
              <a:pathLst>
                <a:path w="4804" h="4078" extrusionOk="0">
                  <a:moveTo>
                    <a:pt x="2735" y="1"/>
                  </a:moveTo>
                  <a:cubicBezTo>
                    <a:pt x="934" y="1"/>
                    <a:pt x="0" y="2202"/>
                    <a:pt x="1301" y="3470"/>
                  </a:cubicBezTo>
                  <a:cubicBezTo>
                    <a:pt x="1721" y="3890"/>
                    <a:pt x="2235" y="4077"/>
                    <a:pt x="2739" y="4077"/>
                  </a:cubicBezTo>
                  <a:cubicBezTo>
                    <a:pt x="3794" y="4077"/>
                    <a:pt x="4804" y="3255"/>
                    <a:pt x="4804" y="2036"/>
                  </a:cubicBezTo>
                  <a:cubicBezTo>
                    <a:pt x="4804" y="901"/>
                    <a:pt x="3870" y="1"/>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7"/>
            <p:cNvSpPr/>
            <p:nvPr/>
          </p:nvSpPr>
          <p:spPr>
            <a:xfrm>
              <a:off x="6054900" y="3699675"/>
              <a:ext cx="810600" cy="49225"/>
            </a:xfrm>
            <a:custGeom>
              <a:avLst/>
              <a:gdLst/>
              <a:ahLst/>
              <a:cxnLst/>
              <a:rect l="l" t="t" r="r" b="b"/>
              <a:pathLst>
                <a:path w="32424" h="1969" extrusionOk="0">
                  <a:moveTo>
                    <a:pt x="1969" y="1"/>
                  </a:moveTo>
                  <a:cubicBezTo>
                    <a:pt x="868" y="1"/>
                    <a:pt x="1" y="868"/>
                    <a:pt x="1" y="1969"/>
                  </a:cubicBezTo>
                  <a:lnTo>
                    <a:pt x="32424" y="1969"/>
                  </a:lnTo>
                  <a:cubicBezTo>
                    <a:pt x="32424" y="868"/>
                    <a:pt x="31523" y="1"/>
                    <a:pt x="304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7"/>
            <p:cNvSpPr/>
            <p:nvPr/>
          </p:nvSpPr>
          <p:spPr>
            <a:xfrm>
              <a:off x="6808775" y="3699675"/>
              <a:ext cx="226025" cy="49225"/>
            </a:xfrm>
            <a:custGeom>
              <a:avLst/>
              <a:gdLst/>
              <a:ahLst/>
              <a:cxnLst/>
              <a:rect l="l" t="t" r="r" b="b"/>
              <a:pathLst>
                <a:path w="9041" h="1969" extrusionOk="0">
                  <a:moveTo>
                    <a:pt x="1968" y="1"/>
                  </a:moveTo>
                  <a:cubicBezTo>
                    <a:pt x="901" y="1"/>
                    <a:pt x="0" y="868"/>
                    <a:pt x="0" y="1969"/>
                  </a:cubicBezTo>
                  <a:lnTo>
                    <a:pt x="9040" y="1969"/>
                  </a:lnTo>
                  <a:cubicBezTo>
                    <a:pt x="9040" y="868"/>
                    <a:pt x="8173" y="1"/>
                    <a:pt x="7072" y="1"/>
                  </a:cubicBezTo>
                  <a:close/>
                </a:path>
              </a:pathLst>
            </a:custGeom>
            <a:solidFill>
              <a:srgbClr val="37CA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7" name="Google Shape;1057;p47"/>
          <p:cNvSpPr/>
          <p:nvPr/>
        </p:nvSpPr>
        <p:spPr>
          <a:xfrm>
            <a:off x="720000" y="1701208"/>
            <a:ext cx="2250600" cy="272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7"/>
          <p:cNvSpPr txBox="1">
            <a:spLocks noGrp="1"/>
          </p:cNvSpPr>
          <p:nvPr>
            <p:ph type="title"/>
          </p:nvPr>
        </p:nvSpPr>
        <p:spPr>
          <a:xfrm>
            <a:off x="720000" y="1360990"/>
            <a:ext cx="3261300" cy="110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One saying to rule them all</a:t>
            </a:r>
          </a:p>
        </p:txBody>
      </p:sp>
      <p:pic>
        <p:nvPicPr>
          <p:cNvPr id="2" name="Picture 1">
            <a:extLst>
              <a:ext uri="{FF2B5EF4-FFF2-40B4-BE49-F238E27FC236}">
                <a16:creationId xmlns:a16="http://schemas.microsoft.com/office/drawing/2014/main" id="{F096B5A2-B5F4-8F59-8F19-D28C8A50F850}"/>
              </a:ext>
            </a:extLst>
          </p:cNvPr>
          <p:cNvPicPr>
            <a:picLocks noChangeAspect="1"/>
          </p:cNvPicPr>
          <p:nvPr/>
        </p:nvPicPr>
        <p:blipFill>
          <a:blip r:embed="rId3"/>
          <a:stretch>
            <a:fillRect/>
          </a:stretch>
        </p:blipFill>
        <p:spPr>
          <a:xfrm>
            <a:off x="7829156" y="62911"/>
            <a:ext cx="1222579" cy="280740"/>
          </a:xfrm>
          <a:prstGeom prst="rect">
            <a:avLst/>
          </a:prstGeom>
        </p:spPr>
      </p:pic>
      <p:pic>
        <p:nvPicPr>
          <p:cNvPr id="4" name="Picture 3">
            <a:extLst>
              <a:ext uri="{FF2B5EF4-FFF2-40B4-BE49-F238E27FC236}">
                <a16:creationId xmlns:a16="http://schemas.microsoft.com/office/drawing/2014/main" id="{A353BA2E-C8AC-7170-DEF1-30A7FC4F47F7}"/>
              </a:ext>
            </a:extLst>
          </p:cNvPr>
          <p:cNvPicPr>
            <a:picLocks noChangeAspect="1"/>
          </p:cNvPicPr>
          <p:nvPr/>
        </p:nvPicPr>
        <p:blipFill>
          <a:blip r:embed="rId4"/>
          <a:stretch>
            <a:fillRect/>
          </a:stretch>
        </p:blipFill>
        <p:spPr>
          <a:xfrm>
            <a:off x="4583481" y="1226760"/>
            <a:ext cx="4164893" cy="2170174"/>
          </a:xfrm>
          <a:prstGeom prst="rect">
            <a:avLst/>
          </a:prstGeom>
        </p:spPr>
      </p:pic>
      <p:sp>
        <p:nvSpPr>
          <p:cNvPr id="6" name="Double Bracket 5">
            <a:extLst>
              <a:ext uri="{FF2B5EF4-FFF2-40B4-BE49-F238E27FC236}">
                <a16:creationId xmlns:a16="http://schemas.microsoft.com/office/drawing/2014/main" id="{A5343A3A-0B03-648F-6EE9-8DFB43E6D654}"/>
              </a:ext>
            </a:extLst>
          </p:cNvPr>
          <p:cNvSpPr/>
          <p:nvPr/>
        </p:nvSpPr>
        <p:spPr>
          <a:xfrm>
            <a:off x="5104015" y="1608513"/>
            <a:ext cx="3100647" cy="411480"/>
          </a:xfrm>
          <a:prstGeom prst="bracketPair">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Tree>
    <p:extLst>
      <p:ext uri="{BB962C8B-B14F-4D97-AF65-F5344CB8AC3E}">
        <p14:creationId xmlns:p14="http://schemas.microsoft.com/office/powerpoint/2010/main" val="185135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0"/>
          <p:cNvSpPr/>
          <p:nvPr/>
        </p:nvSpPr>
        <p:spPr>
          <a:xfrm>
            <a:off x="720001" y="4431475"/>
            <a:ext cx="7704150" cy="263168"/>
          </a:xfrm>
          <a:custGeom>
            <a:avLst/>
            <a:gdLst/>
            <a:ahLst/>
            <a:cxnLst/>
            <a:rect l="l" t="t" r="r" b="b"/>
            <a:pathLst>
              <a:path w="161716" h="9441" extrusionOk="0">
                <a:moveTo>
                  <a:pt x="80858" y="1"/>
                </a:moveTo>
                <a:cubicBezTo>
                  <a:pt x="36193" y="1"/>
                  <a:pt x="0" y="2136"/>
                  <a:pt x="0" y="4738"/>
                </a:cubicBezTo>
                <a:cubicBezTo>
                  <a:pt x="0" y="7339"/>
                  <a:pt x="36193" y="9441"/>
                  <a:pt x="80858" y="9441"/>
                </a:cubicBezTo>
                <a:cubicBezTo>
                  <a:pt x="125523" y="9441"/>
                  <a:pt x="161716" y="7339"/>
                  <a:pt x="161716" y="4738"/>
                </a:cubicBezTo>
                <a:cubicBezTo>
                  <a:pt x="161716" y="2136"/>
                  <a:pt x="125523" y="1"/>
                  <a:pt x="808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0"/>
          <p:cNvSpPr txBox="1">
            <a:spLocks noGrp="1"/>
          </p:cNvSpPr>
          <p:nvPr>
            <p:ph type="title"/>
          </p:nvPr>
        </p:nvSpPr>
        <p:spPr>
          <a:xfrm>
            <a:off x="2552700" y="2131350"/>
            <a:ext cx="42429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NFT</a:t>
            </a:r>
            <a:endParaRPr dirty="0"/>
          </a:p>
        </p:txBody>
      </p:sp>
      <p:sp>
        <p:nvSpPr>
          <p:cNvPr id="296" name="Google Shape;296;p30"/>
          <p:cNvSpPr txBox="1">
            <a:spLocks noGrp="1"/>
          </p:cNvSpPr>
          <p:nvPr>
            <p:ph type="title" idx="2"/>
          </p:nvPr>
        </p:nvSpPr>
        <p:spPr>
          <a:xfrm>
            <a:off x="2552700" y="1383425"/>
            <a:ext cx="923400" cy="69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t>1</a:t>
            </a:r>
            <a:endParaRPr sz="4800"/>
          </a:p>
        </p:txBody>
      </p:sp>
      <p:sp>
        <p:nvSpPr>
          <p:cNvPr id="297" name="Google Shape;297;p30"/>
          <p:cNvSpPr txBox="1">
            <a:spLocks noGrp="1"/>
          </p:cNvSpPr>
          <p:nvPr>
            <p:ph type="subTitle" idx="1"/>
          </p:nvPr>
        </p:nvSpPr>
        <p:spPr>
          <a:xfrm>
            <a:off x="2552700" y="2957291"/>
            <a:ext cx="3968954" cy="762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Selenium for Non-Functional Tests</a:t>
            </a:r>
            <a:endParaRPr dirty="0"/>
          </a:p>
        </p:txBody>
      </p:sp>
      <p:grpSp>
        <p:nvGrpSpPr>
          <p:cNvPr id="298" name="Google Shape;298;p30"/>
          <p:cNvGrpSpPr/>
          <p:nvPr/>
        </p:nvGrpSpPr>
        <p:grpSpPr>
          <a:xfrm flipH="1">
            <a:off x="1007489" y="540211"/>
            <a:ext cx="1889267" cy="4008760"/>
            <a:chOff x="2319665" y="540000"/>
            <a:chExt cx="1892295" cy="4015184"/>
          </a:xfrm>
        </p:grpSpPr>
        <p:sp>
          <p:nvSpPr>
            <p:cNvPr id="299" name="Google Shape;299;p30"/>
            <p:cNvSpPr/>
            <p:nvPr/>
          </p:nvSpPr>
          <p:spPr>
            <a:xfrm>
              <a:off x="3094252" y="1699525"/>
              <a:ext cx="370096" cy="316186"/>
            </a:xfrm>
            <a:custGeom>
              <a:avLst/>
              <a:gdLst/>
              <a:ahLst/>
              <a:cxnLst/>
              <a:rect l="l" t="t" r="r" b="b"/>
              <a:pathLst>
                <a:path w="13277" h="11343" extrusionOk="0">
                  <a:moveTo>
                    <a:pt x="7606" y="502"/>
                  </a:moveTo>
                  <a:cubicBezTo>
                    <a:pt x="10441" y="502"/>
                    <a:pt x="12776" y="2837"/>
                    <a:pt x="12776" y="5705"/>
                  </a:cubicBezTo>
                  <a:cubicBezTo>
                    <a:pt x="12776" y="8816"/>
                    <a:pt x="10232" y="10876"/>
                    <a:pt x="7574" y="10876"/>
                  </a:cubicBezTo>
                  <a:cubicBezTo>
                    <a:pt x="6298" y="10876"/>
                    <a:pt x="4996" y="10401"/>
                    <a:pt x="3936" y="9341"/>
                  </a:cubicBezTo>
                  <a:cubicBezTo>
                    <a:pt x="667" y="6106"/>
                    <a:pt x="2969" y="502"/>
                    <a:pt x="7606" y="502"/>
                  </a:cubicBezTo>
                  <a:close/>
                  <a:moveTo>
                    <a:pt x="7561" y="1"/>
                  </a:moveTo>
                  <a:cubicBezTo>
                    <a:pt x="6171" y="1"/>
                    <a:pt x="4755" y="517"/>
                    <a:pt x="3603" y="1669"/>
                  </a:cubicBezTo>
                  <a:cubicBezTo>
                    <a:pt x="0" y="5238"/>
                    <a:pt x="2535" y="11343"/>
                    <a:pt x="7606" y="11343"/>
                  </a:cubicBezTo>
                  <a:cubicBezTo>
                    <a:pt x="10708" y="11343"/>
                    <a:pt x="13243" y="8808"/>
                    <a:pt x="13276" y="5705"/>
                  </a:cubicBezTo>
                  <a:cubicBezTo>
                    <a:pt x="13276" y="2272"/>
                    <a:pt x="10477" y="1"/>
                    <a:pt x="75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0"/>
            <p:cNvSpPr/>
            <p:nvPr/>
          </p:nvSpPr>
          <p:spPr>
            <a:xfrm>
              <a:off x="3094252" y="1597221"/>
              <a:ext cx="370096" cy="316214"/>
            </a:xfrm>
            <a:custGeom>
              <a:avLst/>
              <a:gdLst/>
              <a:ahLst/>
              <a:cxnLst/>
              <a:rect l="l" t="t" r="r" b="b"/>
              <a:pathLst>
                <a:path w="13277" h="11344" extrusionOk="0">
                  <a:moveTo>
                    <a:pt x="7606" y="502"/>
                  </a:moveTo>
                  <a:cubicBezTo>
                    <a:pt x="10441" y="502"/>
                    <a:pt x="12776" y="2804"/>
                    <a:pt x="12776" y="5673"/>
                  </a:cubicBezTo>
                  <a:cubicBezTo>
                    <a:pt x="12776" y="8808"/>
                    <a:pt x="10229" y="10875"/>
                    <a:pt x="7569" y="10875"/>
                  </a:cubicBezTo>
                  <a:cubicBezTo>
                    <a:pt x="6295" y="10875"/>
                    <a:pt x="4995" y="10401"/>
                    <a:pt x="3936" y="9342"/>
                  </a:cubicBezTo>
                  <a:cubicBezTo>
                    <a:pt x="667" y="6073"/>
                    <a:pt x="2969" y="502"/>
                    <a:pt x="7606" y="502"/>
                  </a:cubicBezTo>
                  <a:close/>
                  <a:moveTo>
                    <a:pt x="7566" y="1"/>
                  </a:moveTo>
                  <a:cubicBezTo>
                    <a:pt x="6174" y="1"/>
                    <a:pt x="4756" y="516"/>
                    <a:pt x="3603" y="1670"/>
                  </a:cubicBezTo>
                  <a:cubicBezTo>
                    <a:pt x="0" y="5239"/>
                    <a:pt x="2535" y="11344"/>
                    <a:pt x="7606" y="11344"/>
                  </a:cubicBezTo>
                  <a:cubicBezTo>
                    <a:pt x="10708" y="11344"/>
                    <a:pt x="13243" y="8808"/>
                    <a:pt x="13276" y="5673"/>
                  </a:cubicBezTo>
                  <a:cubicBezTo>
                    <a:pt x="13276" y="2264"/>
                    <a:pt x="10480" y="1"/>
                    <a:pt x="75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0"/>
            <p:cNvSpPr/>
            <p:nvPr/>
          </p:nvSpPr>
          <p:spPr>
            <a:xfrm>
              <a:off x="3223485" y="990251"/>
              <a:ext cx="219488" cy="188602"/>
            </a:xfrm>
            <a:custGeom>
              <a:avLst/>
              <a:gdLst/>
              <a:ahLst/>
              <a:cxnLst/>
              <a:rect l="l" t="t" r="r" b="b"/>
              <a:pathLst>
                <a:path w="7874" h="6766" extrusionOk="0">
                  <a:moveTo>
                    <a:pt x="4504" y="294"/>
                  </a:moveTo>
                  <a:cubicBezTo>
                    <a:pt x="6205" y="294"/>
                    <a:pt x="7573" y="1695"/>
                    <a:pt x="7573" y="3396"/>
                  </a:cubicBezTo>
                  <a:cubicBezTo>
                    <a:pt x="7573" y="5246"/>
                    <a:pt x="6062" y="6471"/>
                    <a:pt x="4475" y="6471"/>
                  </a:cubicBezTo>
                  <a:cubicBezTo>
                    <a:pt x="3716" y="6471"/>
                    <a:pt x="2939" y="6191"/>
                    <a:pt x="2302" y="5564"/>
                  </a:cubicBezTo>
                  <a:cubicBezTo>
                    <a:pt x="368" y="3630"/>
                    <a:pt x="1735" y="294"/>
                    <a:pt x="4504" y="294"/>
                  </a:cubicBezTo>
                  <a:close/>
                  <a:moveTo>
                    <a:pt x="4460" y="0"/>
                  </a:moveTo>
                  <a:cubicBezTo>
                    <a:pt x="3633" y="0"/>
                    <a:pt x="2790" y="307"/>
                    <a:pt x="2102" y="995"/>
                  </a:cubicBezTo>
                  <a:cubicBezTo>
                    <a:pt x="1" y="3129"/>
                    <a:pt x="1502" y="6732"/>
                    <a:pt x="4504" y="6765"/>
                  </a:cubicBezTo>
                  <a:cubicBezTo>
                    <a:pt x="6339" y="6732"/>
                    <a:pt x="7873" y="5231"/>
                    <a:pt x="7873" y="3396"/>
                  </a:cubicBezTo>
                  <a:cubicBezTo>
                    <a:pt x="7873" y="1361"/>
                    <a:pt x="6202" y="0"/>
                    <a:pt x="4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0"/>
            <p:cNvSpPr/>
            <p:nvPr/>
          </p:nvSpPr>
          <p:spPr>
            <a:xfrm>
              <a:off x="3204892" y="963686"/>
              <a:ext cx="219460" cy="188184"/>
            </a:xfrm>
            <a:custGeom>
              <a:avLst/>
              <a:gdLst/>
              <a:ahLst/>
              <a:cxnLst/>
              <a:rect l="l" t="t" r="r" b="b"/>
              <a:pathLst>
                <a:path w="7873" h="6751" extrusionOk="0">
                  <a:moveTo>
                    <a:pt x="4504" y="280"/>
                  </a:moveTo>
                  <a:cubicBezTo>
                    <a:pt x="6205" y="280"/>
                    <a:pt x="7573" y="1681"/>
                    <a:pt x="7573" y="3382"/>
                  </a:cubicBezTo>
                  <a:cubicBezTo>
                    <a:pt x="7573" y="5232"/>
                    <a:pt x="6062" y="6456"/>
                    <a:pt x="4475" y="6456"/>
                  </a:cubicBezTo>
                  <a:cubicBezTo>
                    <a:pt x="3716" y="6456"/>
                    <a:pt x="2939" y="6176"/>
                    <a:pt x="2302" y="5550"/>
                  </a:cubicBezTo>
                  <a:cubicBezTo>
                    <a:pt x="368" y="3615"/>
                    <a:pt x="1735" y="280"/>
                    <a:pt x="4504" y="280"/>
                  </a:cubicBezTo>
                  <a:close/>
                  <a:moveTo>
                    <a:pt x="4459" y="1"/>
                  </a:moveTo>
                  <a:cubicBezTo>
                    <a:pt x="3632" y="1"/>
                    <a:pt x="2789" y="304"/>
                    <a:pt x="2102" y="980"/>
                  </a:cubicBezTo>
                  <a:cubicBezTo>
                    <a:pt x="1" y="3115"/>
                    <a:pt x="1502" y="6751"/>
                    <a:pt x="4504" y="6751"/>
                  </a:cubicBezTo>
                  <a:cubicBezTo>
                    <a:pt x="6372" y="6751"/>
                    <a:pt x="7873" y="5217"/>
                    <a:pt x="7873" y="3382"/>
                  </a:cubicBezTo>
                  <a:cubicBezTo>
                    <a:pt x="7873" y="1346"/>
                    <a:pt x="6201" y="1"/>
                    <a:pt x="4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0"/>
            <p:cNvSpPr/>
            <p:nvPr/>
          </p:nvSpPr>
          <p:spPr>
            <a:xfrm>
              <a:off x="2377312" y="727187"/>
              <a:ext cx="752263" cy="659941"/>
            </a:xfrm>
            <a:custGeom>
              <a:avLst/>
              <a:gdLst/>
              <a:ahLst/>
              <a:cxnLst/>
              <a:rect l="l" t="t" r="r" b="b"/>
              <a:pathLst>
                <a:path w="26987" h="23675" extrusionOk="0">
                  <a:moveTo>
                    <a:pt x="2252" y="1"/>
                  </a:moveTo>
                  <a:cubicBezTo>
                    <a:pt x="1533" y="1"/>
                    <a:pt x="366" y="210"/>
                    <a:pt x="1" y="491"/>
                  </a:cubicBezTo>
                  <a:cubicBezTo>
                    <a:pt x="835" y="4594"/>
                    <a:pt x="8073" y="13867"/>
                    <a:pt x="9774" y="15335"/>
                  </a:cubicBezTo>
                  <a:cubicBezTo>
                    <a:pt x="13711" y="18704"/>
                    <a:pt x="24819" y="23674"/>
                    <a:pt x="24819" y="23674"/>
                  </a:cubicBezTo>
                  <a:lnTo>
                    <a:pt x="26987" y="16703"/>
                  </a:lnTo>
                  <a:cubicBezTo>
                    <a:pt x="26987" y="16703"/>
                    <a:pt x="13944" y="12867"/>
                    <a:pt x="13010" y="11265"/>
                  </a:cubicBezTo>
                  <a:cubicBezTo>
                    <a:pt x="11776" y="9131"/>
                    <a:pt x="4404" y="2326"/>
                    <a:pt x="2603" y="24"/>
                  </a:cubicBezTo>
                  <a:cubicBezTo>
                    <a:pt x="2507" y="8"/>
                    <a:pt x="2388" y="1"/>
                    <a:pt x="2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0"/>
            <p:cNvSpPr/>
            <p:nvPr/>
          </p:nvSpPr>
          <p:spPr>
            <a:xfrm>
              <a:off x="2319665" y="644144"/>
              <a:ext cx="139514" cy="121842"/>
            </a:xfrm>
            <a:custGeom>
              <a:avLst/>
              <a:gdLst/>
              <a:ahLst/>
              <a:cxnLst/>
              <a:rect l="l" t="t" r="r" b="b"/>
              <a:pathLst>
                <a:path w="5005" h="4371" extrusionOk="0">
                  <a:moveTo>
                    <a:pt x="3903" y="1"/>
                  </a:moveTo>
                  <a:lnTo>
                    <a:pt x="1" y="234"/>
                  </a:lnTo>
                  <a:cubicBezTo>
                    <a:pt x="568" y="1736"/>
                    <a:pt x="1368" y="3103"/>
                    <a:pt x="2369" y="4371"/>
                  </a:cubicBezTo>
                  <a:lnTo>
                    <a:pt x="5004" y="3503"/>
                  </a:lnTo>
                  <a:lnTo>
                    <a:pt x="39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0"/>
            <p:cNvSpPr/>
            <p:nvPr/>
          </p:nvSpPr>
          <p:spPr>
            <a:xfrm>
              <a:off x="2319665" y="540000"/>
              <a:ext cx="108824" cy="110692"/>
            </a:xfrm>
            <a:custGeom>
              <a:avLst/>
              <a:gdLst/>
              <a:ahLst/>
              <a:cxnLst/>
              <a:rect l="l" t="t" r="r" b="b"/>
              <a:pathLst>
                <a:path w="3904" h="3971" extrusionOk="0">
                  <a:moveTo>
                    <a:pt x="2169" y="1"/>
                  </a:moveTo>
                  <a:lnTo>
                    <a:pt x="234" y="768"/>
                  </a:lnTo>
                  <a:lnTo>
                    <a:pt x="1" y="3970"/>
                  </a:lnTo>
                  <a:lnTo>
                    <a:pt x="3903" y="3704"/>
                  </a:lnTo>
                  <a:lnTo>
                    <a:pt x="21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0"/>
            <p:cNvSpPr/>
            <p:nvPr/>
          </p:nvSpPr>
          <p:spPr>
            <a:xfrm>
              <a:off x="2935248" y="1184630"/>
              <a:ext cx="612776" cy="632177"/>
            </a:xfrm>
            <a:custGeom>
              <a:avLst/>
              <a:gdLst/>
              <a:ahLst/>
              <a:cxnLst/>
              <a:rect l="l" t="t" r="r" b="b"/>
              <a:pathLst>
                <a:path w="21983" h="22679" extrusionOk="0">
                  <a:moveTo>
                    <a:pt x="11925" y="1"/>
                  </a:moveTo>
                  <a:cubicBezTo>
                    <a:pt x="10583" y="1"/>
                    <a:pt x="9240" y="43"/>
                    <a:pt x="7906" y="126"/>
                  </a:cubicBezTo>
                  <a:cubicBezTo>
                    <a:pt x="6738" y="226"/>
                    <a:pt x="5604" y="426"/>
                    <a:pt x="4670" y="593"/>
                  </a:cubicBezTo>
                  <a:cubicBezTo>
                    <a:pt x="3269" y="860"/>
                    <a:pt x="2135" y="1927"/>
                    <a:pt x="1768" y="3295"/>
                  </a:cubicBezTo>
                  <a:cubicBezTo>
                    <a:pt x="767" y="7164"/>
                    <a:pt x="200" y="11134"/>
                    <a:pt x="100" y="15137"/>
                  </a:cubicBezTo>
                  <a:cubicBezTo>
                    <a:pt x="0" y="19106"/>
                    <a:pt x="3136" y="22442"/>
                    <a:pt x="7139" y="22542"/>
                  </a:cubicBezTo>
                  <a:lnTo>
                    <a:pt x="12576" y="22675"/>
                  </a:lnTo>
                  <a:cubicBezTo>
                    <a:pt x="12642" y="22677"/>
                    <a:pt x="12707" y="22678"/>
                    <a:pt x="12773" y="22678"/>
                  </a:cubicBezTo>
                  <a:cubicBezTo>
                    <a:pt x="16224" y="22678"/>
                    <a:pt x="19155" y="20108"/>
                    <a:pt x="19547" y="16671"/>
                  </a:cubicBezTo>
                  <a:cubicBezTo>
                    <a:pt x="19914" y="13736"/>
                    <a:pt x="20515" y="9566"/>
                    <a:pt x="21749" y="3261"/>
                  </a:cubicBezTo>
                  <a:cubicBezTo>
                    <a:pt x="21982" y="1961"/>
                    <a:pt x="21115" y="693"/>
                    <a:pt x="19781" y="526"/>
                  </a:cubicBezTo>
                  <a:cubicBezTo>
                    <a:pt x="18680" y="359"/>
                    <a:pt x="17279" y="193"/>
                    <a:pt x="15945" y="126"/>
                  </a:cubicBezTo>
                  <a:cubicBezTo>
                    <a:pt x="14611" y="43"/>
                    <a:pt x="13268" y="1"/>
                    <a:pt x="119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0"/>
            <p:cNvSpPr/>
            <p:nvPr/>
          </p:nvSpPr>
          <p:spPr>
            <a:xfrm>
              <a:off x="3093304" y="978906"/>
              <a:ext cx="286416" cy="282708"/>
            </a:xfrm>
            <a:custGeom>
              <a:avLst/>
              <a:gdLst/>
              <a:ahLst/>
              <a:cxnLst/>
              <a:rect l="l" t="t" r="r" b="b"/>
              <a:pathLst>
                <a:path w="10275" h="10142" extrusionOk="0">
                  <a:moveTo>
                    <a:pt x="9408" y="1"/>
                  </a:moveTo>
                  <a:lnTo>
                    <a:pt x="4637" y="1268"/>
                  </a:lnTo>
                  <a:cubicBezTo>
                    <a:pt x="5071" y="3270"/>
                    <a:pt x="5138" y="6839"/>
                    <a:pt x="2236" y="7506"/>
                  </a:cubicBezTo>
                  <a:cubicBezTo>
                    <a:pt x="2236" y="7506"/>
                    <a:pt x="1" y="10141"/>
                    <a:pt x="4371" y="10141"/>
                  </a:cubicBezTo>
                  <a:cubicBezTo>
                    <a:pt x="9174" y="10141"/>
                    <a:pt x="10275" y="7506"/>
                    <a:pt x="10275" y="7506"/>
                  </a:cubicBezTo>
                  <a:cubicBezTo>
                    <a:pt x="8507" y="5771"/>
                    <a:pt x="8840" y="2569"/>
                    <a:pt x="9408" y="1"/>
                  </a:cubicBezTo>
                  <a:close/>
                </a:path>
              </a:pathLst>
            </a:custGeom>
            <a:solidFill>
              <a:srgbClr val="80E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0"/>
            <p:cNvSpPr/>
            <p:nvPr/>
          </p:nvSpPr>
          <p:spPr>
            <a:xfrm>
              <a:off x="3218857" y="977986"/>
              <a:ext cx="135779" cy="154372"/>
            </a:xfrm>
            <a:custGeom>
              <a:avLst/>
              <a:gdLst/>
              <a:ahLst/>
              <a:cxnLst/>
              <a:rect l="l" t="t" r="r" b="b"/>
              <a:pathLst>
                <a:path w="4871" h="5538" extrusionOk="0">
                  <a:moveTo>
                    <a:pt x="4870" y="0"/>
                  </a:moveTo>
                  <a:lnTo>
                    <a:pt x="133" y="1301"/>
                  </a:lnTo>
                  <a:cubicBezTo>
                    <a:pt x="400" y="2469"/>
                    <a:pt x="534" y="4170"/>
                    <a:pt x="0" y="5537"/>
                  </a:cubicBezTo>
                  <a:cubicBezTo>
                    <a:pt x="434" y="5437"/>
                    <a:pt x="867" y="5304"/>
                    <a:pt x="1301" y="5104"/>
                  </a:cubicBezTo>
                  <a:cubicBezTo>
                    <a:pt x="2935" y="4337"/>
                    <a:pt x="3769" y="3136"/>
                    <a:pt x="4637" y="1368"/>
                  </a:cubicBezTo>
                  <a:cubicBezTo>
                    <a:pt x="4703" y="901"/>
                    <a:pt x="4803" y="434"/>
                    <a:pt x="4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0"/>
            <p:cNvSpPr/>
            <p:nvPr/>
          </p:nvSpPr>
          <p:spPr>
            <a:xfrm>
              <a:off x="3305328" y="933357"/>
              <a:ext cx="126246" cy="102329"/>
            </a:xfrm>
            <a:custGeom>
              <a:avLst/>
              <a:gdLst/>
              <a:ahLst/>
              <a:cxnLst/>
              <a:rect l="l" t="t" r="r" b="b"/>
              <a:pathLst>
                <a:path w="4529" h="3671" extrusionOk="0">
                  <a:moveTo>
                    <a:pt x="1749" y="0"/>
                  </a:moveTo>
                  <a:cubicBezTo>
                    <a:pt x="1577" y="0"/>
                    <a:pt x="1404" y="31"/>
                    <a:pt x="1234" y="100"/>
                  </a:cubicBezTo>
                  <a:cubicBezTo>
                    <a:pt x="267" y="534"/>
                    <a:pt x="0" y="1835"/>
                    <a:pt x="801" y="2602"/>
                  </a:cubicBezTo>
                  <a:cubicBezTo>
                    <a:pt x="1368" y="3236"/>
                    <a:pt x="2202" y="3636"/>
                    <a:pt x="3069" y="3669"/>
                  </a:cubicBezTo>
                  <a:cubicBezTo>
                    <a:pt x="3085" y="3670"/>
                    <a:pt x="3102" y="3670"/>
                    <a:pt x="3118" y="3670"/>
                  </a:cubicBezTo>
                  <a:cubicBezTo>
                    <a:pt x="4213" y="3670"/>
                    <a:pt x="4529" y="2555"/>
                    <a:pt x="3970" y="1601"/>
                  </a:cubicBezTo>
                  <a:cubicBezTo>
                    <a:pt x="3577" y="872"/>
                    <a:pt x="2665" y="0"/>
                    <a:pt x="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0"/>
            <p:cNvSpPr/>
            <p:nvPr/>
          </p:nvSpPr>
          <p:spPr>
            <a:xfrm>
              <a:off x="3119814" y="722169"/>
              <a:ext cx="326221" cy="381107"/>
            </a:xfrm>
            <a:custGeom>
              <a:avLst/>
              <a:gdLst/>
              <a:ahLst/>
              <a:cxnLst/>
              <a:rect l="l" t="t" r="r" b="b"/>
              <a:pathLst>
                <a:path w="11703" h="13672" extrusionOk="0">
                  <a:moveTo>
                    <a:pt x="6268" y="1"/>
                  </a:moveTo>
                  <a:cubicBezTo>
                    <a:pt x="6002" y="1"/>
                    <a:pt x="5730" y="23"/>
                    <a:pt x="5454" y="71"/>
                  </a:cubicBezTo>
                  <a:cubicBezTo>
                    <a:pt x="1785" y="671"/>
                    <a:pt x="84" y="5641"/>
                    <a:pt x="51" y="8877"/>
                  </a:cubicBezTo>
                  <a:cubicBezTo>
                    <a:pt x="0" y="11568"/>
                    <a:pt x="2149" y="13671"/>
                    <a:pt x="4583" y="13671"/>
                  </a:cubicBezTo>
                  <a:cubicBezTo>
                    <a:pt x="5377" y="13671"/>
                    <a:pt x="6201" y="13447"/>
                    <a:pt x="6989" y="12947"/>
                  </a:cubicBezTo>
                  <a:cubicBezTo>
                    <a:pt x="9124" y="11579"/>
                    <a:pt x="9591" y="9544"/>
                    <a:pt x="10658" y="6175"/>
                  </a:cubicBezTo>
                  <a:cubicBezTo>
                    <a:pt x="11703" y="3102"/>
                    <a:pt x="9379" y="1"/>
                    <a:pt x="6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 name="Google Shape;311;p30"/>
            <p:cNvGrpSpPr/>
            <p:nvPr/>
          </p:nvGrpSpPr>
          <p:grpSpPr>
            <a:xfrm>
              <a:off x="3194661" y="748986"/>
              <a:ext cx="212047" cy="132546"/>
              <a:chOff x="3194661" y="748986"/>
              <a:chExt cx="212047" cy="132546"/>
            </a:xfrm>
          </p:grpSpPr>
          <p:sp>
            <p:nvSpPr>
              <p:cNvPr id="312" name="Google Shape;312;p30"/>
              <p:cNvSpPr/>
              <p:nvPr/>
            </p:nvSpPr>
            <p:spPr>
              <a:xfrm>
                <a:off x="3194661" y="748986"/>
                <a:ext cx="183222" cy="123235"/>
              </a:xfrm>
              <a:custGeom>
                <a:avLst/>
                <a:gdLst/>
                <a:ahLst/>
                <a:cxnLst/>
                <a:rect l="l" t="t" r="r" b="b"/>
                <a:pathLst>
                  <a:path w="6573" h="4421" extrusionOk="0">
                    <a:moveTo>
                      <a:pt x="2794" y="0"/>
                    </a:moveTo>
                    <a:cubicBezTo>
                      <a:pt x="2774" y="0"/>
                      <a:pt x="2754" y="3"/>
                      <a:pt x="2736" y="9"/>
                    </a:cubicBezTo>
                    <a:cubicBezTo>
                      <a:pt x="2636" y="9"/>
                      <a:pt x="2536" y="76"/>
                      <a:pt x="2469" y="176"/>
                    </a:cubicBezTo>
                    <a:cubicBezTo>
                      <a:pt x="2420" y="127"/>
                      <a:pt x="2336" y="96"/>
                      <a:pt x="2255" y="96"/>
                    </a:cubicBezTo>
                    <a:cubicBezTo>
                      <a:pt x="2225" y="96"/>
                      <a:pt x="2196" y="100"/>
                      <a:pt x="2169" y="109"/>
                    </a:cubicBezTo>
                    <a:cubicBezTo>
                      <a:pt x="2069" y="143"/>
                      <a:pt x="1969" y="209"/>
                      <a:pt x="1902" y="310"/>
                    </a:cubicBezTo>
                    <a:cubicBezTo>
                      <a:pt x="1863" y="270"/>
                      <a:pt x="1801" y="254"/>
                      <a:pt x="1736" y="254"/>
                    </a:cubicBezTo>
                    <a:cubicBezTo>
                      <a:pt x="1691" y="254"/>
                      <a:pt x="1643" y="262"/>
                      <a:pt x="1602" y="276"/>
                    </a:cubicBezTo>
                    <a:cubicBezTo>
                      <a:pt x="1502" y="343"/>
                      <a:pt x="1402" y="443"/>
                      <a:pt x="1402" y="543"/>
                    </a:cubicBezTo>
                    <a:cubicBezTo>
                      <a:pt x="1346" y="529"/>
                      <a:pt x="1297" y="521"/>
                      <a:pt x="1251" y="521"/>
                    </a:cubicBezTo>
                    <a:cubicBezTo>
                      <a:pt x="1185" y="521"/>
                      <a:pt x="1127" y="537"/>
                      <a:pt x="1068" y="576"/>
                    </a:cubicBezTo>
                    <a:cubicBezTo>
                      <a:pt x="968" y="643"/>
                      <a:pt x="901" y="743"/>
                      <a:pt x="901" y="843"/>
                    </a:cubicBezTo>
                    <a:cubicBezTo>
                      <a:pt x="801" y="843"/>
                      <a:pt x="668" y="843"/>
                      <a:pt x="601" y="943"/>
                    </a:cubicBezTo>
                    <a:cubicBezTo>
                      <a:pt x="501" y="1010"/>
                      <a:pt x="434" y="1143"/>
                      <a:pt x="468" y="1277"/>
                    </a:cubicBezTo>
                    <a:cubicBezTo>
                      <a:pt x="301" y="1277"/>
                      <a:pt x="201" y="1344"/>
                      <a:pt x="134" y="1477"/>
                    </a:cubicBezTo>
                    <a:cubicBezTo>
                      <a:pt x="67" y="1610"/>
                      <a:pt x="67" y="1777"/>
                      <a:pt x="168" y="1911"/>
                    </a:cubicBezTo>
                    <a:cubicBezTo>
                      <a:pt x="67" y="1977"/>
                      <a:pt x="1" y="2144"/>
                      <a:pt x="34" y="2278"/>
                    </a:cubicBezTo>
                    <a:cubicBezTo>
                      <a:pt x="34" y="2411"/>
                      <a:pt x="134" y="2544"/>
                      <a:pt x="268" y="2578"/>
                    </a:cubicBezTo>
                    <a:cubicBezTo>
                      <a:pt x="234" y="2711"/>
                      <a:pt x="268" y="2845"/>
                      <a:pt x="368" y="2978"/>
                    </a:cubicBezTo>
                    <a:cubicBezTo>
                      <a:pt x="431" y="3042"/>
                      <a:pt x="508" y="3065"/>
                      <a:pt x="590" y="3065"/>
                    </a:cubicBezTo>
                    <a:cubicBezTo>
                      <a:pt x="637" y="3065"/>
                      <a:pt x="686" y="3057"/>
                      <a:pt x="735" y="3045"/>
                    </a:cubicBezTo>
                    <a:cubicBezTo>
                      <a:pt x="781" y="3207"/>
                      <a:pt x="924" y="3305"/>
                      <a:pt x="1074" y="3305"/>
                    </a:cubicBezTo>
                    <a:cubicBezTo>
                      <a:pt x="1140" y="3305"/>
                      <a:pt x="1207" y="3286"/>
                      <a:pt x="1268" y="3245"/>
                    </a:cubicBezTo>
                    <a:cubicBezTo>
                      <a:pt x="1302" y="3312"/>
                      <a:pt x="1368" y="3412"/>
                      <a:pt x="1468" y="3445"/>
                    </a:cubicBezTo>
                    <a:cubicBezTo>
                      <a:pt x="1569" y="3445"/>
                      <a:pt x="1702" y="3445"/>
                      <a:pt x="1769" y="3378"/>
                    </a:cubicBezTo>
                    <a:cubicBezTo>
                      <a:pt x="1802" y="3478"/>
                      <a:pt x="1902" y="3545"/>
                      <a:pt x="2002" y="3579"/>
                    </a:cubicBezTo>
                    <a:cubicBezTo>
                      <a:pt x="2102" y="3579"/>
                      <a:pt x="2202" y="3579"/>
                      <a:pt x="2269" y="3512"/>
                    </a:cubicBezTo>
                    <a:cubicBezTo>
                      <a:pt x="2336" y="3612"/>
                      <a:pt x="2402" y="3679"/>
                      <a:pt x="2503" y="3712"/>
                    </a:cubicBezTo>
                    <a:cubicBezTo>
                      <a:pt x="2529" y="3721"/>
                      <a:pt x="2556" y="3725"/>
                      <a:pt x="2583" y="3725"/>
                    </a:cubicBezTo>
                    <a:cubicBezTo>
                      <a:pt x="2656" y="3725"/>
                      <a:pt x="2729" y="3694"/>
                      <a:pt x="2803" y="3645"/>
                    </a:cubicBezTo>
                    <a:cubicBezTo>
                      <a:pt x="2836" y="3745"/>
                      <a:pt x="2903" y="3812"/>
                      <a:pt x="3003" y="3845"/>
                    </a:cubicBezTo>
                    <a:cubicBezTo>
                      <a:pt x="3030" y="3854"/>
                      <a:pt x="3057" y="3858"/>
                      <a:pt x="3083" y="3858"/>
                    </a:cubicBezTo>
                    <a:cubicBezTo>
                      <a:pt x="3157" y="3858"/>
                      <a:pt x="3230" y="3827"/>
                      <a:pt x="3303" y="3779"/>
                    </a:cubicBezTo>
                    <a:cubicBezTo>
                      <a:pt x="3336" y="3879"/>
                      <a:pt x="3437" y="3945"/>
                      <a:pt x="3537" y="3979"/>
                    </a:cubicBezTo>
                    <a:cubicBezTo>
                      <a:pt x="3556" y="3989"/>
                      <a:pt x="3581" y="3993"/>
                      <a:pt x="3609" y="3993"/>
                    </a:cubicBezTo>
                    <a:cubicBezTo>
                      <a:pt x="3676" y="3993"/>
                      <a:pt x="3756" y="3969"/>
                      <a:pt x="3803" y="3945"/>
                    </a:cubicBezTo>
                    <a:cubicBezTo>
                      <a:pt x="3837" y="4012"/>
                      <a:pt x="3937" y="4079"/>
                      <a:pt x="4037" y="4112"/>
                    </a:cubicBezTo>
                    <a:cubicBezTo>
                      <a:pt x="4078" y="4126"/>
                      <a:pt x="4120" y="4134"/>
                      <a:pt x="4159" y="4134"/>
                    </a:cubicBezTo>
                    <a:cubicBezTo>
                      <a:pt x="4214" y="4134"/>
                      <a:pt x="4265" y="4118"/>
                      <a:pt x="4304" y="4079"/>
                    </a:cubicBezTo>
                    <a:cubicBezTo>
                      <a:pt x="4368" y="4208"/>
                      <a:pt x="4489" y="4282"/>
                      <a:pt x="4620" y="4282"/>
                    </a:cubicBezTo>
                    <a:cubicBezTo>
                      <a:pt x="4692" y="4282"/>
                      <a:pt x="4767" y="4260"/>
                      <a:pt x="4838" y="4212"/>
                    </a:cubicBezTo>
                    <a:cubicBezTo>
                      <a:pt x="4871" y="4312"/>
                      <a:pt x="4938" y="4379"/>
                      <a:pt x="5038" y="4412"/>
                    </a:cubicBezTo>
                    <a:lnTo>
                      <a:pt x="5071" y="4412"/>
                    </a:lnTo>
                    <a:cubicBezTo>
                      <a:pt x="5094" y="4418"/>
                      <a:pt x="5117" y="4421"/>
                      <a:pt x="5140" y="4421"/>
                    </a:cubicBezTo>
                    <a:cubicBezTo>
                      <a:pt x="5249" y="4421"/>
                      <a:pt x="5355" y="4356"/>
                      <a:pt x="5438" y="4246"/>
                    </a:cubicBezTo>
                    <a:cubicBezTo>
                      <a:pt x="5513" y="4321"/>
                      <a:pt x="5607" y="4358"/>
                      <a:pt x="5705" y="4358"/>
                    </a:cubicBezTo>
                    <a:cubicBezTo>
                      <a:pt x="5738" y="4358"/>
                      <a:pt x="5772" y="4354"/>
                      <a:pt x="5805" y="4346"/>
                    </a:cubicBezTo>
                    <a:cubicBezTo>
                      <a:pt x="5938" y="4279"/>
                      <a:pt x="6005" y="4146"/>
                      <a:pt x="6038" y="4012"/>
                    </a:cubicBezTo>
                    <a:cubicBezTo>
                      <a:pt x="6172" y="4012"/>
                      <a:pt x="6305" y="3945"/>
                      <a:pt x="6372" y="3812"/>
                    </a:cubicBezTo>
                    <a:cubicBezTo>
                      <a:pt x="6472" y="3679"/>
                      <a:pt x="6472" y="3545"/>
                      <a:pt x="6372" y="3412"/>
                    </a:cubicBezTo>
                    <a:cubicBezTo>
                      <a:pt x="6505" y="3312"/>
                      <a:pt x="6572" y="3178"/>
                      <a:pt x="6572" y="3045"/>
                    </a:cubicBezTo>
                    <a:cubicBezTo>
                      <a:pt x="6539" y="2911"/>
                      <a:pt x="6472" y="2778"/>
                      <a:pt x="6372" y="2745"/>
                    </a:cubicBezTo>
                    <a:cubicBezTo>
                      <a:pt x="6439" y="2645"/>
                      <a:pt x="6439" y="2511"/>
                      <a:pt x="6405" y="2411"/>
                    </a:cubicBezTo>
                    <a:cubicBezTo>
                      <a:pt x="6372" y="2278"/>
                      <a:pt x="6272" y="2211"/>
                      <a:pt x="6172" y="2178"/>
                    </a:cubicBezTo>
                    <a:cubicBezTo>
                      <a:pt x="6205" y="2077"/>
                      <a:pt x="6205" y="1944"/>
                      <a:pt x="6172" y="1844"/>
                    </a:cubicBezTo>
                    <a:cubicBezTo>
                      <a:pt x="6105" y="1744"/>
                      <a:pt x="6005" y="1677"/>
                      <a:pt x="5905" y="1677"/>
                    </a:cubicBezTo>
                    <a:cubicBezTo>
                      <a:pt x="5938" y="1577"/>
                      <a:pt x="5905" y="1444"/>
                      <a:pt x="5838" y="1344"/>
                    </a:cubicBezTo>
                    <a:cubicBezTo>
                      <a:pt x="5772" y="1277"/>
                      <a:pt x="5671" y="1210"/>
                      <a:pt x="5538" y="1210"/>
                    </a:cubicBezTo>
                    <a:cubicBezTo>
                      <a:pt x="5571" y="1110"/>
                      <a:pt x="5505" y="977"/>
                      <a:pt x="5438" y="910"/>
                    </a:cubicBezTo>
                    <a:cubicBezTo>
                      <a:pt x="5365" y="861"/>
                      <a:pt x="5291" y="830"/>
                      <a:pt x="5218" y="830"/>
                    </a:cubicBezTo>
                    <a:cubicBezTo>
                      <a:pt x="5191" y="830"/>
                      <a:pt x="5165" y="834"/>
                      <a:pt x="5138" y="843"/>
                    </a:cubicBezTo>
                    <a:cubicBezTo>
                      <a:pt x="5138" y="710"/>
                      <a:pt x="5071" y="610"/>
                      <a:pt x="4971" y="543"/>
                    </a:cubicBezTo>
                    <a:cubicBezTo>
                      <a:pt x="4912" y="504"/>
                      <a:pt x="4854" y="488"/>
                      <a:pt x="4795" y="488"/>
                    </a:cubicBezTo>
                    <a:cubicBezTo>
                      <a:pt x="4754" y="488"/>
                      <a:pt x="4712" y="496"/>
                      <a:pt x="4671" y="510"/>
                    </a:cubicBezTo>
                    <a:cubicBezTo>
                      <a:pt x="4637" y="410"/>
                      <a:pt x="4571" y="310"/>
                      <a:pt x="4471" y="276"/>
                    </a:cubicBezTo>
                    <a:cubicBezTo>
                      <a:pt x="4432" y="251"/>
                      <a:pt x="4389" y="240"/>
                      <a:pt x="4345" y="240"/>
                    </a:cubicBezTo>
                    <a:cubicBezTo>
                      <a:pt x="4273" y="240"/>
                      <a:pt x="4199" y="268"/>
                      <a:pt x="4137" y="310"/>
                    </a:cubicBezTo>
                    <a:cubicBezTo>
                      <a:pt x="4104" y="176"/>
                      <a:pt x="4004" y="109"/>
                      <a:pt x="3904" y="76"/>
                    </a:cubicBezTo>
                    <a:cubicBezTo>
                      <a:pt x="3879" y="68"/>
                      <a:pt x="3851" y="63"/>
                      <a:pt x="3824" y="63"/>
                    </a:cubicBezTo>
                    <a:cubicBezTo>
                      <a:pt x="3741" y="63"/>
                      <a:pt x="3653" y="101"/>
                      <a:pt x="3603" y="176"/>
                    </a:cubicBezTo>
                    <a:cubicBezTo>
                      <a:pt x="3537" y="76"/>
                      <a:pt x="3437" y="9"/>
                      <a:pt x="3336" y="9"/>
                    </a:cubicBezTo>
                    <a:cubicBezTo>
                      <a:pt x="3312" y="3"/>
                      <a:pt x="3289" y="0"/>
                      <a:pt x="3266" y="0"/>
                    </a:cubicBezTo>
                    <a:cubicBezTo>
                      <a:pt x="3167" y="0"/>
                      <a:pt x="3091" y="55"/>
                      <a:pt x="3036" y="109"/>
                    </a:cubicBezTo>
                    <a:cubicBezTo>
                      <a:pt x="2982" y="55"/>
                      <a:pt x="2883" y="0"/>
                      <a:pt x="2794" y="0"/>
                    </a:cubicBezTo>
                    <a:close/>
                  </a:path>
                </a:pathLst>
              </a:custGeom>
              <a:solidFill>
                <a:srgbClr val="96F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0"/>
              <p:cNvSpPr/>
              <p:nvPr/>
            </p:nvSpPr>
            <p:spPr>
              <a:xfrm>
                <a:off x="3245813" y="761307"/>
                <a:ext cx="160894" cy="120225"/>
              </a:xfrm>
              <a:custGeom>
                <a:avLst/>
                <a:gdLst/>
                <a:ahLst/>
                <a:cxnLst/>
                <a:rect l="l" t="t" r="r" b="b"/>
                <a:pathLst>
                  <a:path w="5772" h="4313" extrusionOk="0">
                    <a:moveTo>
                      <a:pt x="2502" y="1"/>
                    </a:moveTo>
                    <a:cubicBezTo>
                      <a:pt x="2402" y="34"/>
                      <a:pt x="2302" y="101"/>
                      <a:pt x="2269" y="201"/>
                    </a:cubicBezTo>
                    <a:cubicBezTo>
                      <a:pt x="2220" y="152"/>
                      <a:pt x="2135" y="121"/>
                      <a:pt x="2067" y="121"/>
                    </a:cubicBezTo>
                    <a:cubicBezTo>
                      <a:pt x="2042" y="121"/>
                      <a:pt x="2020" y="125"/>
                      <a:pt x="2002" y="134"/>
                    </a:cubicBezTo>
                    <a:cubicBezTo>
                      <a:pt x="1868" y="168"/>
                      <a:pt x="1802" y="234"/>
                      <a:pt x="1768" y="368"/>
                    </a:cubicBezTo>
                    <a:cubicBezTo>
                      <a:pt x="1718" y="335"/>
                      <a:pt x="1668" y="318"/>
                      <a:pt x="1622" y="318"/>
                    </a:cubicBezTo>
                    <a:cubicBezTo>
                      <a:pt x="1577" y="318"/>
                      <a:pt x="1535" y="335"/>
                      <a:pt x="1501" y="368"/>
                    </a:cubicBezTo>
                    <a:cubicBezTo>
                      <a:pt x="1401" y="401"/>
                      <a:pt x="1301" y="501"/>
                      <a:pt x="1301" y="601"/>
                    </a:cubicBezTo>
                    <a:cubicBezTo>
                      <a:pt x="1260" y="588"/>
                      <a:pt x="1218" y="579"/>
                      <a:pt x="1177" y="579"/>
                    </a:cubicBezTo>
                    <a:cubicBezTo>
                      <a:pt x="1118" y="579"/>
                      <a:pt x="1060" y="596"/>
                      <a:pt x="1001" y="635"/>
                    </a:cubicBezTo>
                    <a:cubicBezTo>
                      <a:pt x="934" y="735"/>
                      <a:pt x="868" y="835"/>
                      <a:pt x="834" y="935"/>
                    </a:cubicBezTo>
                    <a:cubicBezTo>
                      <a:pt x="809" y="927"/>
                      <a:pt x="784" y="922"/>
                      <a:pt x="760" y="922"/>
                    </a:cubicBezTo>
                    <a:cubicBezTo>
                      <a:pt x="686" y="922"/>
                      <a:pt x="617" y="960"/>
                      <a:pt x="567" y="1035"/>
                    </a:cubicBezTo>
                    <a:cubicBezTo>
                      <a:pt x="501" y="1102"/>
                      <a:pt x="434" y="1235"/>
                      <a:pt x="434" y="1369"/>
                    </a:cubicBezTo>
                    <a:cubicBezTo>
                      <a:pt x="301" y="1369"/>
                      <a:pt x="201" y="1469"/>
                      <a:pt x="167" y="1569"/>
                    </a:cubicBezTo>
                    <a:cubicBezTo>
                      <a:pt x="100" y="1702"/>
                      <a:pt x="100" y="1869"/>
                      <a:pt x="167" y="2002"/>
                    </a:cubicBezTo>
                    <a:cubicBezTo>
                      <a:pt x="67" y="2102"/>
                      <a:pt x="0" y="2236"/>
                      <a:pt x="0" y="2369"/>
                    </a:cubicBezTo>
                    <a:cubicBezTo>
                      <a:pt x="34" y="2503"/>
                      <a:pt x="100" y="2603"/>
                      <a:pt x="234" y="2670"/>
                    </a:cubicBezTo>
                    <a:cubicBezTo>
                      <a:pt x="167" y="2803"/>
                      <a:pt x="201" y="2936"/>
                      <a:pt x="301" y="3036"/>
                    </a:cubicBezTo>
                    <a:cubicBezTo>
                      <a:pt x="344" y="3101"/>
                      <a:pt x="415" y="3138"/>
                      <a:pt x="486" y="3138"/>
                    </a:cubicBezTo>
                    <a:cubicBezTo>
                      <a:pt x="526" y="3138"/>
                      <a:pt x="565" y="3127"/>
                      <a:pt x="601" y="3103"/>
                    </a:cubicBezTo>
                    <a:cubicBezTo>
                      <a:pt x="634" y="3203"/>
                      <a:pt x="701" y="3303"/>
                      <a:pt x="834" y="3337"/>
                    </a:cubicBezTo>
                    <a:cubicBezTo>
                      <a:pt x="852" y="3346"/>
                      <a:pt x="872" y="3350"/>
                      <a:pt x="894" y="3350"/>
                    </a:cubicBezTo>
                    <a:cubicBezTo>
                      <a:pt x="952" y="3350"/>
                      <a:pt x="1019" y="3319"/>
                      <a:pt x="1068" y="3270"/>
                    </a:cubicBezTo>
                    <a:cubicBezTo>
                      <a:pt x="1101" y="3370"/>
                      <a:pt x="1168" y="3437"/>
                      <a:pt x="1268" y="3470"/>
                    </a:cubicBezTo>
                    <a:cubicBezTo>
                      <a:pt x="1286" y="3479"/>
                      <a:pt x="1306" y="3483"/>
                      <a:pt x="1327" y="3483"/>
                    </a:cubicBezTo>
                    <a:cubicBezTo>
                      <a:pt x="1386" y="3483"/>
                      <a:pt x="1453" y="3452"/>
                      <a:pt x="1501" y="3403"/>
                    </a:cubicBezTo>
                    <a:cubicBezTo>
                      <a:pt x="1535" y="3503"/>
                      <a:pt x="1602" y="3570"/>
                      <a:pt x="1702" y="3570"/>
                    </a:cubicBezTo>
                    <a:cubicBezTo>
                      <a:pt x="1731" y="3580"/>
                      <a:pt x="1757" y="3584"/>
                      <a:pt x="1783" y="3584"/>
                    </a:cubicBezTo>
                    <a:cubicBezTo>
                      <a:pt x="1844" y="3584"/>
                      <a:pt x="1898" y="3560"/>
                      <a:pt x="1968" y="3537"/>
                    </a:cubicBezTo>
                    <a:cubicBezTo>
                      <a:pt x="1968" y="3604"/>
                      <a:pt x="2035" y="3670"/>
                      <a:pt x="2135" y="3704"/>
                    </a:cubicBezTo>
                    <a:cubicBezTo>
                      <a:pt x="2162" y="3713"/>
                      <a:pt x="2189" y="3717"/>
                      <a:pt x="2215" y="3717"/>
                    </a:cubicBezTo>
                    <a:cubicBezTo>
                      <a:pt x="2287" y="3717"/>
                      <a:pt x="2353" y="3686"/>
                      <a:pt x="2402" y="3637"/>
                    </a:cubicBezTo>
                    <a:cubicBezTo>
                      <a:pt x="2435" y="3737"/>
                      <a:pt x="2502" y="3804"/>
                      <a:pt x="2569" y="3837"/>
                    </a:cubicBezTo>
                    <a:cubicBezTo>
                      <a:pt x="2669" y="3837"/>
                      <a:pt x="2769" y="3837"/>
                      <a:pt x="2836" y="3770"/>
                    </a:cubicBezTo>
                    <a:cubicBezTo>
                      <a:pt x="2869" y="3870"/>
                      <a:pt x="2936" y="3937"/>
                      <a:pt x="3036" y="3937"/>
                    </a:cubicBezTo>
                    <a:cubicBezTo>
                      <a:pt x="3054" y="3946"/>
                      <a:pt x="3074" y="3950"/>
                      <a:pt x="3095" y="3950"/>
                    </a:cubicBezTo>
                    <a:cubicBezTo>
                      <a:pt x="3154" y="3950"/>
                      <a:pt x="3221" y="3919"/>
                      <a:pt x="3269" y="3870"/>
                    </a:cubicBezTo>
                    <a:cubicBezTo>
                      <a:pt x="3303" y="3970"/>
                      <a:pt x="3369" y="4037"/>
                      <a:pt x="3470" y="4071"/>
                    </a:cubicBezTo>
                    <a:cubicBezTo>
                      <a:pt x="3496" y="4079"/>
                      <a:pt x="3521" y="4084"/>
                      <a:pt x="3544" y="4084"/>
                    </a:cubicBezTo>
                    <a:cubicBezTo>
                      <a:pt x="3608" y="4084"/>
                      <a:pt x="3663" y="4053"/>
                      <a:pt x="3736" y="4004"/>
                    </a:cubicBezTo>
                    <a:cubicBezTo>
                      <a:pt x="3736" y="4104"/>
                      <a:pt x="3803" y="4171"/>
                      <a:pt x="3903" y="4204"/>
                    </a:cubicBezTo>
                    <a:cubicBezTo>
                      <a:pt x="3964" y="4155"/>
                      <a:pt x="4035" y="4133"/>
                      <a:pt x="4101" y="4133"/>
                    </a:cubicBezTo>
                    <a:cubicBezTo>
                      <a:pt x="4214" y="4133"/>
                      <a:pt x="4316" y="4198"/>
                      <a:pt x="4337" y="4304"/>
                    </a:cubicBezTo>
                    <a:cubicBezTo>
                      <a:pt x="4360" y="4310"/>
                      <a:pt x="4384" y="4313"/>
                      <a:pt x="4407" y="4313"/>
                    </a:cubicBezTo>
                    <a:cubicBezTo>
                      <a:pt x="4515" y="4313"/>
                      <a:pt x="4615" y="4253"/>
                      <a:pt x="4670" y="4171"/>
                    </a:cubicBezTo>
                    <a:cubicBezTo>
                      <a:pt x="4725" y="4226"/>
                      <a:pt x="4791" y="4250"/>
                      <a:pt x="4855" y="4250"/>
                    </a:cubicBezTo>
                    <a:cubicBezTo>
                      <a:pt x="4907" y="4250"/>
                      <a:pt x="4959" y="4234"/>
                      <a:pt x="5004" y="4204"/>
                    </a:cubicBezTo>
                    <a:cubicBezTo>
                      <a:pt x="5104" y="4137"/>
                      <a:pt x="5204" y="4037"/>
                      <a:pt x="5204" y="3870"/>
                    </a:cubicBezTo>
                    <a:cubicBezTo>
                      <a:pt x="5222" y="3875"/>
                      <a:pt x="5240" y="3877"/>
                      <a:pt x="5258" y="3877"/>
                    </a:cubicBezTo>
                    <a:cubicBezTo>
                      <a:pt x="5372" y="3877"/>
                      <a:pt x="5480" y="3790"/>
                      <a:pt x="5538" y="3704"/>
                    </a:cubicBezTo>
                    <a:cubicBezTo>
                      <a:pt x="5638" y="3570"/>
                      <a:pt x="5638" y="3403"/>
                      <a:pt x="5571" y="3237"/>
                    </a:cubicBezTo>
                    <a:cubicBezTo>
                      <a:pt x="5671" y="3170"/>
                      <a:pt x="5771" y="3036"/>
                      <a:pt x="5738" y="2870"/>
                    </a:cubicBezTo>
                    <a:cubicBezTo>
                      <a:pt x="5738" y="2770"/>
                      <a:pt x="5704" y="2636"/>
                      <a:pt x="5604" y="2569"/>
                    </a:cubicBezTo>
                    <a:cubicBezTo>
                      <a:pt x="5638" y="2469"/>
                      <a:pt x="5671" y="2369"/>
                      <a:pt x="5638" y="2236"/>
                    </a:cubicBezTo>
                    <a:cubicBezTo>
                      <a:pt x="5604" y="2136"/>
                      <a:pt x="5538" y="2069"/>
                      <a:pt x="5438" y="2036"/>
                    </a:cubicBezTo>
                    <a:cubicBezTo>
                      <a:pt x="5471" y="1936"/>
                      <a:pt x="5471" y="1836"/>
                      <a:pt x="5438" y="1702"/>
                    </a:cubicBezTo>
                    <a:cubicBezTo>
                      <a:pt x="5404" y="1635"/>
                      <a:pt x="5304" y="1569"/>
                      <a:pt x="5204" y="1535"/>
                    </a:cubicBezTo>
                    <a:cubicBezTo>
                      <a:pt x="5237" y="1435"/>
                      <a:pt x="5204" y="1335"/>
                      <a:pt x="5171" y="1235"/>
                    </a:cubicBezTo>
                    <a:cubicBezTo>
                      <a:pt x="5104" y="1135"/>
                      <a:pt x="5004" y="1102"/>
                      <a:pt x="4904" y="1102"/>
                    </a:cubicBezTo>
                    <a:cubicBezTo>
                      <a:pt x="4937" y="1002"/>
                      <a:pt x="4904" y="902"/>
                      <a:pt x="4837" y="802"/>
                    </a:cubicBezTo>
                    <a:cubicBezTo>
                      <a:pt x="4788" y="753"/>
                      <a:pt x="4704" y="722"/>
                      <a:pt x="4636" y="722"/>
                    </a:cubicBezTo>
                    <a:cubicBezTo>
                      <a:pt x="4611" y="722"/>
                      <a:pt x="4588" y="726"/>
                      <a:pt x="4570" y="735"/>
                    </a:cubicBezTo>
                    <a:cubicBezTo>
                      <a:pt x="4570" y="635"/>
                      <a:pt x="4504" y="535"/>
                      <a:pt x="4437" y="468"/>
                    </a:cubicBezTo>
                    <a:cubicBezTo>
                      <a:pt x="4387" y="435"/>
                      <a:pt x="4337" y="418"/>
                      <a:pt x="4291" y="418"/>
                    </a:cubicBezTo>
                    <a:cubicBezTo>
                      <a:pt x="4245" y="418"/>
                      <a:pt x="4203" y="435"/>
                      <a:pt x="4170" y="468"/>
                    </a:cubicBezTo>
                    <a:cubicBezTo>
                      <a:pt x="4137" y="368"/>
                      <a:pt x="4070" y="268"/>
                      <a:pt x="4003" y="234"/>
                    </a:cubicBezTo>
                    <a:cubicBezTo>
                      <a:pt x="3965" y="209"/>
                      <a:pt x="3927" y="198"/>
                      <a:pt x="3889" y="198"/>
                    </a:cubicBezTo>
                    <a:cubicBezTo>
                      <a:pt x="3827" y="198"/>
                      <a:pt x="3765" y="227"/>
                      <a:pt x="3703" y="268"/>
                    </a:cubicBezTo>
                    <a:cubicBezTo>
                      <a:pt x="3670" y="168"/>
                      <a:pt x="3603" y="68"/>
                      <a:pt x="3503" y="68"/>
                    </a:cubicBezTo>
                    <a:cubicBezTo>
                      <a:pt x="3476" y="59"/>
                      <a:pt x="3449" y="55"/>
                      <a:pt x="3423" y="55"/>
                    </a:cubicBezTo>
                    <a:cubicBezTo>
                      <a:pt x="3352" y="55"/>
                      <a:pt x="3285" y="86"/>
                      <a:pt x="3236" y="134"/>
                    </a:cubicBezTo>
                    <a:cubicBezTo>
                      <a:pt x="3203" y="68"/>
                      <a:pt x="3103" y="1"/>
                      <a:pt x="3003" y="1"/>
                    </a:cubicBezTo>
                    <a:cubicBezTo>
                      <a:pt x="2902" y="1"/>
                      <a:pt x="2802" y="34"/>
                      <a:pt x="2736" y="134"/>
                    </a:cubicBezTo>
                    <a:cubicBezTo>
                      <a:pt x="2702" y="34"/>
                      <a:pt x="2602" y="1"/>
                      <a:pt x="25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30"/>
            <p:cNvSpPr/>
            <p:nvPr/>
          </p:nvSpPr>
          <p:spPr>
            <a:xfrm>
              <a:off x="3386224" y="1157451"/>
              <a:ext cx="747607" cy="274541"/>
            </a:xfrm>
            <a:custGeom>
              <a:avLst/>
              <a:gdLst/>
              <a:ahLst/>
              <a:cxnLst/>
              <a:rect l="l" t="t" r="r" b="b"/>
              <a:pathLst>
                <a:path w="26820" h="9849" extrusionOk="0">
                  <a:moveTo>
                    <a:pt x="24585" y="0"/>
                  </a:moveTo>
                  <a:cubicBezTo>
                    <a:pt x="22183" y="1735"/>
                    <a:pt x="17279" y="3469"/>
                    <a:pt x="15078" y="4503"/>
                  </a:cubicBezTo>
                  <a:cubicBezTo>
                    <a:pt x="14950" y="4562"/>
                    <a:pt x="14765" y="4588"/>
                    <a:pt x="14530" y="4588"/>
                  </a:cubicBezTo>
                  <a:cubicBezTo>
                    <a:pt x="12617" y="4588"/>
                    <a:pt x="7461" y="2797"/>
                    <a:pt x="4370" y="1668"/>
                  </a:cubicBezTo>
                  <a:cubicBezTo>
                    <a:pt x="4071" y="1556"/>
                    <a:pt x="3761" y="1502"/>
                    <a:pt x="3456" y="1502"/>
                  </a:cubicBezTo>
                  <a:cubicBezTo>
                    <a:pt x="2399" y="1502"/>
                    <a:pt x="1389" y="2142"/>
                    <a:pt x="1001" y="3202"/>
                  </a:cubicBezTo>
                  <a:lnTo>
                    <a:pt x="567" y="4203"/>
                  </a:lnTo>
                  <a:cubicBezTo>
                    <a:pt x="0" y="5704"/>
                    <a:pt x="834" y="7372"/>
                    <a:pt x="2369" y="7772"/>
                  </a:cubicBezTo>
                  <a:cubicBezTo>
                    <a:pt x="5573" y="8619"/>
                    <a:pt x="10749" y="9848"/>
                    <a:pt x="14224" y="9848"/>
                  </a:cubicBezTo>
                  <a:cubicBezTo>
                    <a:pt x="14584" y="9848"/>
                    <a:pt x="14925" y="9835"/>
                    <a:pt x="15245" y="9807"/>
                  </a:cubicBezTo>
                  <a:cubicBezTo>
                    <a:pt x="17446" y="9607"/>
                    <a:pt x="24818" y="5004"/>
                    <a:pt x="26819" y="1268"/>
                  </a:cubicBezTo>
                  <a:cubicBezTo>
                    <a:pt x="26553" y="801"/>
                    <a:pt x="25152" y="100"/>
                    <a:pt x="24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0"/>
            <p:cNvSpPr/>
            <p:nvPr/>
          </p:nvSpPr>
          <p:spPr>
            <a:xfrm>
              <a:off x="4030603" y="1101643"/>
              <a:ext cx="165550" cy="111611"/>
            </a:xfrm>
            <a:custGeom>
              <a:avLst/>
              <a:gdLst/>
              <a:ahLst/>
              <a:cxnLst/>
              <a:rect l="l" t="t" r="r" b="b"/>
              <a:pathLst>
                <a:path w="5939" h="4004" extrusionOk="0">
                  <a:moveTo>
                    <a:pt x="2036" y="1"/>
                  </a:moveTo>
                  <a:cubicBezTo>
                    <a:pt x="2036" y="1"/>
                    <a:pt x="1" y="2136"/>
                    <a:pt x="1335" y="4004"/>
                  </a:cubicBezTo>
                  <a:lnTo>
                    <a:pt x="3537" y="3537"/>
                  </a:lnTo>
                  <a:lnTo>
                    <a:pt x="5938" y="1202"/>
                  </a:lnTo>
                  <a:lnTo>
                    <a:pt x="2036" y="1"/>
                  </a:lnTo>
                  <a:close/>
                </a:path>
              </a:pathLst>
            </a:custGeom>
            <a:solidFill>
              <a:srgbClr val="80E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0"/>
            <p:cNvSpPr/>
            <p:nvPr/>
          </p:nvSpPr>
          <p:spPr>
            <a:xfrm>
              <a:off x="4087331" y="1020748"/>
              <a:ext cx="124629" cy="114399"/>
            </a:xfrm>
            <a:custGeom>
              <a:avLst/>
              <a:gdLst/>
              <a:ahLst/>
              <a:cxnLst/>
              <a:rect l="l" t="t" r="r" b="b"/>
              <a:pathLst>
                <a:path w="4471" h="4104" extrusionOk="0">
                  <a:moveTo>
                    <a:pt x="901" y="1"/>
                  </a:moveTo>
                  <a:lnTo>
                    <a:pt x="1" y="2903"/>
                  </a:lnTo>
                  <a:lnTo>
                    <a:pt x="3903" y="4104"/>
                  </a:lnTo>
                  <a:lnTo>
                    <a:pt x="4470" y="90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0"/>
            <p:cNvSpPr/>
            <p:nvPr/>
          </p:nvSpPr>
          <p:spPr>
            <a:xfrm>
              <a:off x="3250469" y="905453"/>
              <a:ext cx="96726" cy="40948"/>
            </a:xfrm>
            <a:custGeom>
              <a:avLst/>
              <a:gdLst/>
              <a:ahLst/>
              <a:cxnLst/>
              <a:rect l="l" t="t" r="r" b="b"/>
              <a:pathLst>
                <a:path w="3470" h="1469" extrusionOk="0">
                  <a:moveTo>
                    <a:pt x="801" y="0"/>
                  </a:moveTo>
                  <a:lnTo>
                    <a:pt x="0" y="1134"/>
                  </a:lnTo>
                  <a:lnTo>
                    <a:pt x="2469" y="1468"/>
                  </a:lnTo>
                  <a:lnTo>
                    <a:pt x="3469" y="734"/>
                  </a:lnTo>
                  <a:lnTo>
                    <a:pt x="8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0"/>
            <p:cNvSpPr/>
            <p:nvPr/>
          </p:nvSpPr>
          <p:spPr>
            <a:xfrm>
              <a:off x="3157475" y="870106"/>
              <a:ext cx="52098" cy="52098"/>
            </a:xfrm>
            <a:custGeom>
              <a:avLst/>
              <a:gdLst/>
              <a:ahLst/>
              <a:cxnLst/>
              <a:rect l="l" t="t" r="r" b="b"/>
              <a:pathLst>
                <a:path w="1869" h="1869" extrusionOk="0">
                  <a:moveTo>
                    <a:pt x="0" y="1"/>
                  </a:moveTo>
                  <a:lnTo>
                    <a:pt x="67" y="935"/>
                  </a:lnTo>
                  <a:lnTo>
                    <a:pt x="1702" y="1869"/>
                  </a:lnTo>
                  <a:lnTo>
                    <a:pt x="1868" y="568"/>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0"/>
            <p:cNvSpPr/>
            <p:nvPr/>
          </p:nvSpPr>
          <p:spPr>
            <a:xfrm>
              <a:off x="3150952" y="968285"/>
              <a:ext cx="127417" cy="43206"/>
            </a:xfrm>
            <a:custGeom>
              <a:avLst/>
              <a:gdLst/>
              <a:ahLst/>
              <a:cxnLst/>
              <a:rect l="l" t="t" r="r" b="b"/>
              <a:pathLst>
                <a:path w="4571" h="1550" extrusionOk="0">
                  <a:moveTo>
                    <a:pt x="143" y="1"/>
                  </a:moveTo>
                  <a:cubicBezTo>
                    <a:pt x="98" y="1"/>
                    <a:pt x="58" y="24"/>
                    <a:pt x="34" y="48"/>
                  </a:cubicBezTo>
                  <a:cubicBezTo>
                    <a:pt x="1" y="115"/>
                    <a:pt x="34" y="181"/>
                    <a:pt x="68" y="215"/>
                  </a:cubicBezTo>
                  <a:cubicBezTo>
                    <a:pt x="1435" y="982"/>
                    <a:pt x="2903" y="1449"/>
                    <a:pt x="4471" y="1549"/>
                  </a:cubicBezTo>
                  <a:cubicBezTo>
                    <a:pt x="4538" y="1549"/>
                    <a:pt x="4571" y="1482"/>
                    <a:pt x="4571" y="1416"/>
                  </a:cubicBezTo>
                  <a:cubicBezTo>
                    <a:pt x="4571" y="1349"/>
                    <a:pt x="4538" y="1282"/>
                    <a:pt x="4471" y="1282"/>
                  </a:cubicBezTo>
                  <a:cubicBezTo>
                    <a:pt x="2970" y="1182"/>
                    <a:pt x="1535" y="748"/>
                    <a:pt x="201" y="15"/>
                  </a:cubicBezTo>
                  <a:cubicBezTo>
                    <a:pt x="182" y="5"/>
                    <a:pt x="162"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a:off x="3797226" y="1280746"/>
              <a:ext cx="26983" cy="152894"/>
            </a:xfrm>
            <a:custGeom>
              <a:avLst/>
              <a:gdLst/>
              <a:ahLst/>
              <a:cxnLst/>
              <a:rect l="l" t="t" r="r" b="b"/>
              <a:pathLst>
                <a:path w="968" h="5485" extrusionOk="0">
                  <a:moveTo>
                    <a:pt x="138" y="1"/>
                  </a:moveTo>
                  <a:cubicBezTo>
                    <a:pt x="123" y="1"/>
                    <a:pt x="109" y="5"/>
                    <a:pt x="100" y="14"/>
                  </a:cubicBezTo>
                  <a:cubicBezTo>
                    <a:pt x="34" y="47"/>
                    <a:pt x="0" y="114"/>
                    <a:pt x="34" y="180"/>
                  </a:cubicBezTo>
                  <a:cubicBezTo>
                    <a:pt x="300" y="914"/>
                    <a:pt x="867" y="3416"/>
                    <a:pt x="467" y="5351"/>
                  </a:cubicBezTo>
                  <a:cubicBezTo>
                    <a:pt x="467" y="5384"/>
                    <a:pt x="501" y="5451"/>
                    <a:pt x="567" y="5484"/>
                  </a:cubicBezTo>
                  <a:lnTo>
                    <a:pt x="601" y="5484"/>
                  </a:lnTo>
                  <a:cubicBezTo>
                    <a:pt x="634" y="5484"/>
                    <a:pt x="701" y="5451"/>
                    <a:pt x="701" y="5384"/>
                  </a:cubicBezTo>
                  <a:cubicBezTo>
                    <a:pt x="968" y="3616"/>
                    <a:pt x="801" y="1782"/>
                    <a:pt x="234" y="80"/>
                  </a:cubicBezTo>
                  <a:cubicBezTo>
                    <a:pt x="234" y="31"/>
                    <a:pt x="180"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a:off x="3444791" y="1195892"/>
              <a:ext cx="79081" cy="198693"/>
            </a:xfrm>
            <a:custGeom>
              <a:avLst/>
              <a:gdLst/>
              <a:ahLst/>
              <a:cxnLst/>
              <a:rect l="l" t="t" r="r" b="b"/>
              <a:pathLst>
                <a:path w="2837" h="7128" extrusionOk="0">
                  <a:moveTo>
                    <a:pt x="1521" y="0"/>
                  </a:moveTo>
                  <a:cubicBezTo>
                    <a:pt x="1486" y="0"/>
                    <a:pt x="1455" y="16"/>
                    <a:pt x="1435" y="55"/>
                  </a:cubicBezTo>
                  <a:cubicBezTo>
                    <a:pt x="268" y="1590"/>
                    <a:pt x="1" y="3658"/>
                    <a:pt x="768" y="5459"/>
                  </a:cubicBezTo>
                  <a:cubicBezTo>
                    <a:pt x="1202" y="6427"/>
                    <a:pt x="1936" y="7060"/>
                    <a:pt x="2703" y="7127"/>
                  </a:cubicBezTo>
                  <a:cubicBezTo>
                    <a:pt x="2736" y="7127"/>
                    <a:pt x="2803" y="7060"/>
                    <a:pt x="2836" y="7027"/>
                  </a:cubicBezTo>
                  <a:cubicBezTo>
                    <a:pt x="2836" y="6960"/>
                    <a:pt x="2769" y="6894"/>
                    <a:pt x="2703" y="6894"/>
                  </a:cubicBezTo>
                  <a:cubicBezTo>
                    <a:pt x="2036" y="6827"/>
                    <a:pt x="1402" y="6260"/>
                    <a:pt x="1002" y="5393"/>
                  </a:cubicBezTo>
                  <a:cubicBezTo>
                    <a:pt x="268" y="3658"/>
                    <a:pt x="501" y="1690"/>
                    <a:pt x="1602" y="189"/>
                  </a:cubicBezTo>
                  <a:cubicBezTo>
                    <a:pt x="1669" y="122"/>
                    <a:pt x="1635" y="55"/>
                    <a:pt x="1602" y="22"/>
                  </a:cubicBezTo>
                  <a:cubicBezTo>
                    <a:pt x="1574" y="8"/>
                    <a:pt x="1547" y="0"/>
                    <a:pt x="1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0"/>
            <p:cNvSpPr/>
            <p:nvPr/>
          </p:nvSpPr>
          <p:spPr>
            <a:xfrm>
              <a:off x="2965912" y="1188086"/>
              <a:ext cx="162762" cy="155347"/>
            </a:xfrm>
            <a:custGeom>
              <a:avLst/>
              <a:gdLst/>
              <a:ahLst/>
              <a:cxnLst/>
              <a:rect l="l" t="t" r="r" b="b"/>
              <a:pathLst>
                <a:path w="5839" h="5573" extrusionOk="0">
                  <a:moveTo>
                    <a:pt x="5615" y="1"/>
                  </a:moveTo>
                  <a:cubicBezTo>
                    <a:pt x="2754" y="1"/>
                    <a:pt x="430" y="3128"/>
                    <a:pt x="1" y="5439"/>
                  </a:cubicBezTo>
                  <a:cubicBezTo>
                    <a:pt x="1" y="5506"/>
                    <a:pt x="34" y="5539"/>
                    <a:pt x="101" y="5573"/>
                  </a:cubicBezTo>
                  <a:lnTo>
                    <a:pt x="134" y="5573"/>
                  </a:lnTo>
                  <a:cubicBezTo>
                    <a:pt x="168" y="5573"/>
                    <a:pt x="234" y="5539"/>
                    <a:pt x="234" y="5472"/>
                  </a:cubicBezTo>
                  <a:cubicBezTo>
                    <a:pt x="663" y="3261"/>
                    <a:pt x="2888" y="234"/>
                    <a:pt x="5616" y="234"/>
                  </a:cubicBezTo>
                  <a:cubicBezTo>
                    <a:pt x="5646" y="234"/>
                    <a:pt x="5675" y="235"/>
                    <a:pt x="5705" y="235"/>
                  </a:cubicBezTo>
                  <a:cubicBezTo>
                    <a:pt x="5772" y="235"/>
                    <a:pt x="5838" y="202"/>
                    <a:pt x="5838" y="135"/>
                  </a:cubicBezTo>
                  <a:cubicBezTo>
                    <a:pt x="5838" y="69"/>
                    <a:pt x="5772" y="2"/>
                    <a:pt x="5705" y="2"/>
                  </a:cubicBezTo>
                  <a:cubicBezTo>
                    <a:pt x="5675" y="1"/>
                    <a:pt x="5645" y="1"/>
                    <a:pt x="5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0"/>
            <p:cNvSpPr/>
            <p:nvPr/>
          </p:nvSpPr>
          <p:spPr>
            <a:xfrm>
              <a:off x="4052012" y="1163946"/>
              <a:ext cx="80921" cy="40001"/>
            </a:xfrm>
            <a:custGeom>
              <a:avLst/>
              <a:gdLst/>
              <a:ahLst/>
              <a:cxnLst/>
              <a:rect l="l" t="t" r="r" b="b"/>
              <a:pathLst>
                <a:path w="2903" h="1435" extrusionOk="0">
                  <a:moveTo>
                    <a:pt x="133" y="1"/>
                  </a:moveTo>
                  <a:cubicBezTo>
                    <a:pt x="33" y="34"/>
                    <a:pt x="0" y="101"/>
                    <a:pt x="33" y="167"/>
                  </a:cubicBezTo>
                  <a:cubicBezTo>
                    <a:pt x="167" y="968"/>
                    <a:pt x="1334" y="1168"/>
                    <a:pt x="2302" y="1335"/>
                  </a:cubicBezTo>
                  <a:lnTo>
                    <a:pt x="2735" y="1435"/>
                  </a:lnTo>
                  <a:lnTo>
                    <a:pt x="2769" y="1435"/>
                  </a:lnTo>
                  <a:cubicBezTo>
                    <a:pt x="2835" y="1402"/>
                    <a:pt x="2869" y="1368"/>
                    <a:pt x="2902" y="1335"/>
                  </a:cubicBezTo>
                  <a:cubicBezTo>
                    <a:pt x="2902" y="1268"/>
                    <a:pt x="2869" y="1201"/>
                    <a:pt x="2802" y="1168"/>
                  </a:cubicBezTo>
                  <a:cubicBezTo>
                    <a:pt x="2669" y="1168"/>
                    <a:pt x="2502" y="1135"/>
                    <a:pt x="2335" y="1101"/>
                  </a:cubicBezTo>
                  <a:cubicBezTo>
                    <a:pt x="1468" y="935"/>
                    <a:pt x="367" y="768"/>
                    <a:pt x="267" y="101"/>
                  </a:cubicBezTo>
                  <a:cubicBezTo>
                    <a:pt x="234" y="34"/>
                    <a:pt x="167" y="1"/>
                    <a:pt x="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0"/>
            <p:cNvSpPr/>
            <p:nvPr/>
          </p:nvSpPr>
          <p:spPr>
            <a:xfrm>
              <a:off x="2667445" y="1044163"/>
              <a:ext cx="81311" cy="134692"/>
            </a:xfrm>
            <a:custGeom>
              <a:avLst/>
              <a:gdLst/>
              <a:ahLst/>
              <a:cxnLst/>
              <a:rect l="l" t="t" r="r" b="b"/>
              <a:pathLst>
                <a:path w="2917" h="4832" extrusionOk="0">
                  <a:moveTo>
                    <a:pt x="2732" y="0"/>
                  </a:moveTo>
                  <a:cubicBezTo>
                    <a:pt x="2710" y="0"/>
                    <a:pt x="2688" y="8"/>
                    <a:pt x="2669" y="28"/>
                  </a:cubicBezTo>
                  <a:cubicBezTo>
                    <a:pt x="1335" y="962"/>
                    <a:pt x="0" y="2963"/>
                    <a:pt x="67" y="4698"/>
                  </a:cubicBezTo>
                  <a:cubicBezTo>
                    <a:pt x="67" y="4765"/>
                    <a:pt x="134" y="4831"/>
                    <a:pt x="200" y="4831"/>
                  </a:cubicBezTo>
                  <a:cubicBezTo>
                    <a:pt x="267" y="4798"/>
                    <a:pt x="334" y="4765"/>
                    <a:pt x="334" y="4698"/>
                  </a:cubicBezTo>
                  <a:cubicBezTo>
                    <a:pt x="267" y="3030"/>
                    <a:pt x="1568" y="1095"/>
                    <a:pt x="2836" y="195"/>
                  </a:cubicBezTo>
                  <a:cubicBezTo>
                    <a:pt x="2916" y="141"/>
                    <a:pt x="2824" y="0"/>
                    <a:pt x="2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0"/>
            <p:cNvSpPr/>
            <p:nvPr/>
          </p:nvSpPr>
          <p:spPr>
            <a:xfrm>
              <a:off x="2380100" y="734685"/>
              <a:ext cx="81311" cy="33227"/>
            </a:xfrm>
            <a:custGeom>
              <a:avLst/>
              <a:gdLst/>
              <a:ahLst/>
              <a:cxnLst/>
              <a:rect l="l" t="t" r="r" b="b"/>
              <a:pathLst>
                <a:path w="2917" h="1192" extrusionOk="0">
                  <a:moveTo>
                    <a:pt x="2767" y="0"/>
                  </a:moveTo>
                  <a:cubicBezTo>
                    <a:pt x="2734" y="0"/>
                    <a:pt x="2699" y="16"/>
                    <a:pt x="2669" y="55"/>
                  </a:cubicBezTo>
                  <a:cubicBezTo>
                    <a:pt x="2316" y="599"/>
                    <a:pt x="1474" y="944"/>
                    <a:pt x="669" y="944"/>
                  </a:cubicBezTo>
                  <a:cubicBezTo>
                    <a:pt x="487" y="944"/>
                    <a:pt x="307" y="926"/>
                    <a:pt x="134" y="889"/>
                  </a:cubicBezTo>
                  <a:cubicBezTo>
                    <a:pt x="116" y="880"/>
                    <a:pt x="101" y="876"/>
                    <a:pt x="87" y="876"/>
                  </a:cubicBezTo>
                  <a:cubicBezTo>
                    <a:pt x="50" y="876"/>
                    <a:pt x="25" y="907"/>
                    <a:pt x="1" y="956"/>
                  </a:cubicBezTo>
                  <a:cubicBezTo>
                    <a:pt x="1" y="1023"/>
                    <a:pt x="34" y="1089"/>
                    <a:pt x="101" y="1123"/>
                  </a:cubicBezTo>
                  <a:cubicBezTo>
                    <a:pt x="301" y="1156"/>
                    <a:pt x="501" y="1189"/>
                    <a:pt x="701" y="1189"/>
                  </a:cubicBezTo>
                  <a:cubicBezTo>
                    <a:pt x="734" y="1191"/>
                    <a:pt x="766" y="1191"/>
                    <a:pt x="798" y="1191"/>
                  </a:cubicBezTo>
                  <a:cubicBezTo>
                    <a:pt x="1597" y="1191"/>
                    <a:pt x="2357" y="798"/>
                    <a:pt x="2870" y="189"/>
                  </a:cubicBezTo>
                  <a:cubicBezTo>
                    <a:pt x="2917" y="94"/>
                    <a:pt x="2847" y="0"/>
                    <a:pt x="27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0"/>
            <p:cNvSpPr/>
            <p:nvPr/>
          </p:nvSpPr>
          <p:spPr>
            <a:xfrm>
              <a:off x="3020771" y="1293206"/>
              <a:ext cx="356159" cy="413804"/>
            </a:xfrm>
            <a:custGeom>
              <a:avLst/>
              <a:gdLst/>
              <a:ahLst/>
              <a:cxnLst/>
              <a:rect l="l" t="t" r="r" b="b"/>
              <a:pathLst>
                <a:path w="12777" h="14845" extrusionOk="0">
                  <a:moveTo>
                    <a:pt x="7406" y="0"/>
                  </a:moveTo>
                  <a:cubicBezTo>
                    <a:pt x="4137" y="0"/>
                    <a:pt x="1035" y="3303"/>
                    <a:pt x="501" y="7406"/>
                  </a:cubicBezTo>
                  <a:cubicBezTo>
                    <a:pt x="1" y="11508"/>
                    <a:pt x="2236" y="14844"/>
                    <a:pt x="5538" y="14844"/>
                  </a:cubicBezTo>
                  <a:cubicBezTo>
                    <a:pt x="6005" y="14844"/>
                    <a:pt x="6506" y="14778"/>
                    <a:pt x="6939" y="14644"/>
                  </a:cubicBezTo>
                  <a:cubicBezTo>
                    <a:pt x="9675" y="13877"/>
                    <a:pt x="12010" y="10941"/>
                    <a:pt x="12477" y="7439"/>
                  </a:cubicBezTo>
                  <a:cubicBezTo>
                    <a:pt x="12777" y="5504"/>
                    <a:pt x="12310" y="3536"/>
                    <a:pt x="11176" y="1935"/>
                  </a:cubicBezTo>
                  <a:cubicBezTo>
                    <a:pt x="10308" y="734"/>
                    <a:pt x="8907" y="0"/>
                    <a:pt x="7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0"/>
            <p:cNvSpPr/>
            <p:nvPr/>
          </p:nvSpPr>
          <p:spPr>
            <a:xfrm>
              <a:off x="3092385" y="1336776"/>
              <a:ext cx="281761" cy="364661"/>
            </a:xfrm>
            <a:custGeom>
              <a:avLst/>
              <a:gdLst/>
              <a:ahLst/>
              <a:cxnLst/>
              <a:rect l="l" t="t" r="r" b="b"/>
              <a:pathLst>
                <a:path w="10108" h="13082" extrusionOk="0">
                  <a:moveTo>
                    <a:pt x="6719" y="1"/>
                  </a:moveTo>
                  <a:cubicBezTo>
                    <a:pt x="3538" y="1"/>
                    <a:pt x="693" y="2823"/>
                    <a:pt x="334" y="6410"/>
                  </a:cubicBezTo>
                  <a:cubicBezTo>
                    <a:pt x="0" y="9612"/>
                    <a:pt x="1768" y="12381"/>
                    <a:pt x="4404" y="13081"/>
                  </a:cubicBezTo>
                  <a:cubicBezTo>
                    <a:pt x="4937" y="12914"/>
                    <a:pt x="5438" y="12681"/>
                    <a:pt x="5938" y="12414"/>
                  </a:cubicBezTo>
                  <a:cubicBezTo>
                    <a:pt x="7939" y="11146"/>
                    <a:pt x="9541" y="8678"/>
                    <a:pt x="9908" y="5876"/>
                  </a:cubicBezTo>
                  <a:cubicBezTo>
                    <a:pt x="10108" y="4508"/>
                    <a:pt x="9941" y="3141"/>
                    <a:pt x="9474" y="1840"/>
                  </a:cubicBezTo>
                  <a:cubicBezTo>
                    <a:pt x="9274" y="1306"/>
                    <a:pt x="8974" y="806"/>
                    <a:pt x="8640" y="339"/>
                  </a:cubicBezTo>
                  <a:cubicBezTo>
                    <a:pt x="8073" y="138"/>
                    <a:pt x="7506" y="5"/>
                    <a:pt x="6939" y="5"/>
                  </a:cubicBezTo>
                  <a:cubicBezTo>
                    <a:pt x="6865" y="2"/>
                    <a:pt x="6792" y="1"/>
                    <a:pt x="6719" y="1"/>
                  </a:cubicBezTo>
                  <a:close/>
                </a:path>
              </a:pathLst>
            </a:custGeom>
            <a:solidFill>
              <a:srgbClr val="46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0"/>
            <p:cNvSpPr/>
            <p:nvPr/>
          </p:nvSpPr>
          <p:spPr>
            <a:xfrm>
              <a:off x="3184431" y="1388040"/>
              <a:ext cx="188797" cy="294778"/>
            </a:xfrm>
            <a:custGeom>
              <a:avLst/>
              <a:gdLst/>
              <a:ahLst/>
              <a:cxnLst/>
              <a:rect l="l" t="t" r="r" b="b"/>
              <a:pathLst>
                <a:path w="6773" h="10575" extrusionOk="0">
                  <a:moveTo>
                    <a:pt x="6139" y="1"/>
                  </a:moveTo>
                  <a:cubicBezTo>
                    <a:pt x="6038" y="34"/>
                    <a:pt x="5938" y="34"/>
                    <a:pt x="5838" y="34"/>
                  </a:cubicBezTo>
                  <a:cubicBezTo>
                    <a:pt x="2603" y="368"/>
                    <a:pt x="1" y="3170"/>
                    <a:pt x="68" y="6272"/>
                  </a:cubicBezTo>
                  <a:cubicBezTo>
                    <a:pt x="68" y="8040"/>
                    <a:pt x="1068" y="9708"/>
                    <a:pt x="2636" y="10575"/>
                  </a:cubicBezTo>
                  <a:cubicBezTo>
                    <a:pt x="4637" y="9307"/>
                    <a:pt x="6239" y="6839"/>
                    <a:pt x="6606" y="4037"/>
                  </a:cubicBezTo>
                  <a:cubicBezTo>
                    <a:pt x="6772" y="2669"/>
                    <a:pt x="6639" y="1302"/>
                    <a:pt x="6139" y="1"/>
                  </a:cubicBezTo>
                  <a:close/>
                </a:path>
              </a:pathLst>
            </a:custGeom>
            <a:solidFill>
              <a:srgbClr val="34B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0"/>
            <p:cNvSpPr/>
            <p:nvPr/>
          </p:nvSpPr>
          <p:spPr>
            <a:xfrm>
              <a:off x="3082154" y="1410313"/>
              <a:ext cx="201815" cy="165159"/>
            </a:xfrm>
            <a:custGeom>
              <a:avLst/>
              <a:gdLst/>
              <a:ahLst/>
              <a:cxnLst/>
              <a:rect l="l" t="t" r="r" b="b"/>
              <a:pathLst>
                <a:path w="7240" h="5925" extrusionOk="0">
                  <a:moveTo>
                    <a:pt x="2753" y="1"/>
                  </a:moveTo>
                  <a:cubicBezTo>
                    <a:pt x="2265" y="1"/>
                    <a:pt x="1733" y="201"/>
                    <a:pt x="1268" y="603"/>
                  </a:cubicBezTo>
                  <a:cubicBezTo>
                    <a:pt x="334" y="1403"/>
                    <a:pt x="1" y="2704"/>
                    <a:pt x="568" y="3538"/>
                  </a:cubicBezTo>
                  <a:lnTo>
                    <a:pt x="1935" y="5473"/>
                  </a:lnTo>
                  <a:cubicBezTo>
                    <a:pt x="2141" y="5772"/>
                    <a:pt x="2462" y="5924"/>
                    <a:pt x="2792" y="5924"/>
                  </a:cubicBezTo>
                  <a:cubicBezTo>
                    <a:pt x="3051" y="5924"/>
                    <a:pt x="3316" y="5830"/>
                    <a:pt x="3536" y="5640"/>
                  </a:cubicBezTo>
                  <a:lnTo>
                    <a:pt x="6005" y="3538"/>
                  </a:lnTo>
                  <a:cubicBezTo>
                    <a:pt x="6939" y="2704"/>
                    <a:pt x="7239" y="1403"/>
                    <a:pt x="6672" y="603"/>
                  </a:cubicBezTo>
                  <a:cubicBezTo>
                    <a:pt x="6392" y="203"/>
                    <a:pt x="5957" y="7"/>
                    <a:pt x="5474" y="7"/>
                  </a:cubicBezTo>
                  <a:cubicBezTo>
                    <a:pt x="5150" y="7"/>
                    <a:pt x="4805" y="95"/>
                    <a:pt x="4470" y="269"/>
                  </a:cubicBezTo>
                  <a:cubicBezTo>
                    <a:pt x="4345" y="325"/>
                    <a:pt x="4208" y="351"/>
                    <a:pt x="4072" y="351"/>
                  </a:cubicBezTo>
                  <a:cubicBezTo>
                    <a:pt x="3881" y="351"/>
                    <a:pt x="3692" y="300"/>
                    <a:pt x="3536" y="202"/>
                  </a:cubicBezTo>
                  <a:cubicBezTo>
                    <a:pt x="3304" y="68"/>
                    <a:pt x="3036" y="1"/>
                    <a:pt x="2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0"/>
            <p:cNvSpPr/>
            <p:nvPr/>
          </p:nvSpPr>
          <p:spPr>
            <a:xfrm>
              <a:off x="2986373" y="1735234"/>
              <a:ext cx="371964" cy="329761"/>
            </a:xfrm>
            <a:custGeom>
              <a:avLst/>
              <a:gdLst/>
              <a:ahLst/>
              <a:cxnLst/>
              <a:rect l="l" t="t" r="r" b="b"/>
              <a:pathLst>
                <a:path w="13344" h="11830" extrusionOk="0">
                  <a:moveTo>
                    <a:pt x="5015" y="1"/>
                  </a:moveTo>
                  <a:cubicBezTo>
                    <a:pt x="4524" y="1"/>
                    <a:pt x="4031" y="7"/>
                    <a:pt x="3537" y="21"/>
                  </a:cubicBezTo>
                  <a:cubicBezTo>
                    <a:pt x="2369" y="55"/>
                    <a:pt x="1335" y="889"/>
                    <a:pt x="1035" y="2056"/>
                  </a:cubicBezTo>
                  <a:cubicBezTo>
                    <a:pt x="1" y="6292"/>
                    <a:pt x="835" y="11830"/>
                    <a:pt x="835" y="11830"/>
                  </a:cubicBezTo>
                  <a:lnTo>
                    <a:pt x="13344" y="11830"/>
                  </a:lnTo>
                  <a:cubicBezTo>
                    <a:pt x="12877" y="8961"/>
                    <a:pt x="12743" y="6059"/>
                    <a:pt x="13010" y="3157"/>
                  </a:cubicBezTo>
                  <a:cubicBezTo>
                    <a:pt x="13110" y="1689"/>
                    <a:pt x="12043" y="422"/>
                    <a:pt x="10575" y="255"/>
                  </a:cubicBezTo>
                  <a:cubicBezTo>
                    <a:pt x="8727" y="96"/>
                    <a:pt x="6880" y="1"/>
                    <a:pt x="5015" y="1"/>
                  </a:cubicBezTo>
                  <a:close/>
                </a:path>
              </a:pathLst>
            </a:custGeom>
            <a:solidFill>
              <a:srgbClr val="80E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0"/>
            <p:cNvSpPr/>
            <p:nvPr/>
          </p:nvSpPr>
          <p:spPr>
            <a:xfrm>
              <a:off x="2986373" y="1735234"/>
              <a:ext cx="371964" cy="329761"/>
            </a:xfrm>
            <a:custGeom>
              <a:avLst/>
              <a:gdLst/>
              <a:ahLst/>
              <a:cxnLst/>
              <a:rect l="l" t="t" r="r" b="b"/>
              <a:pathLst>
                <a:path w="13344" h="11830" extrusionOk="0">
                  <a:moveTo>
                    <a:pt x="5015" y="1"/>
                  </a:moveTo>
                  <a:cubicBezTo>
                    <a:pt x="4524" y="1"/>
                    <a:pt x="4031" y="7"/>
                    <a:pt x="3537" y="21"/>
                  </a:cubicBezTo>
                  <a:cubicBezTo>
                    <a:pt x="2369" y="55"/>
                    <a:pt x="1335" y="889"/>
                    <a:pt x="1035" y="2056"/>
                  </a:cubicBezTo>
                  <a:cubicBezTo>
                    <a:pt x="1" y="6292"/>
                    <a:pt x="835" y="11830"/>
                    <a:pt x="835" y="11830"/>
                  </a:cubicBezTo>
                  <a:lnTo>
                    <a:pt x="13344" y="11830"/>
                  </a:lnTo>
                  <a:cubicBezTo>
                    <a:pt x="12877" y="8961"/>
                    <a:pt x="12743" y="6059"/>
                    <a:pt x="13010" y="3157"/>
                  </a:cubicBezTo>
                  <a:cubicBezTo>
                    <a:pt x="13110" y="1689"/>
                    <a:pt x="12043" y="422"/>
                    <a:pt x="10575" y="255"/>
                  </a:cubicBezTo>
                  <a:cubicBezTo>
                    <a:pt x="8727" y="96"/>
                    <a:pt x="6880" y="1"/>
                    <a:pt x="5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0"/>
            <p:cNvSpPr/>
            <p:nvPr/>
          </p:nvSpPr>
          <p:spPr>
            <a:xfrm>
              <a:off x="2916683" y="2064978"/>
              <a:ext cx="441651" cy="2490130"/>
            </a:xfrm>
            <a:custGeom>
              <a:avLst/>
              <a:gdLst/>
              <a:ahLst/>
              <a:cxnLst/>
              <a:rect l="l" t="t" r="r" b="b"/>
              <a:pathLst>
                <a:path w="15844" h="89332" extrusionOk="0">
                  <a:moveTo>
                    <a:pt x="2608" y="0"/>
                  </a:moveTo>
                  <a:cubicBezTo>
                    <a:pt x="1167" y="0"/>
                    <a:pt x="0" y="1188"/>
                    <a:pt x="99" y="2636"/>
                  </a:cubicBezTo>
                  <a:cubicBezTo>
                    <a:pt x="366" y="9641"/>
                    <a:pt x="1267" y="28721"/>
                    <a:pt x="3401" y="38595"/>
                  </a:cubicBezTo>
                  <a:cubicBezTo>
                    <a:pt x="4669" y="51804"/>
                    <a:pt x="6670" y="89331"/>
                    <a:pt x="6670" y="89331"/>
                  </a:cubicBezTo>
                  <a:lnTo>
                    <a:pt x="15844" y="89331"/>
                  </a:lnTo>
                  <a:cubicBezTo>
                    <a:pt x="15844" y="89331"/>
                    <a:pt x="12908" y="47568"/>
                    <a:pt x="10006" y="38595"/>
                  </a:cubicBezTo>
                  <a:cubicBezTo>
                    <a:pt x="12975" y="30556"/>
                    <a:pt x="12208" y="1"/>
                    <a:pt x="12208" y="1"/>
                  </a:cubicBezTo>
                  <a:lnTo>
                    <a:pt x="2668" y="1"/>
                  </a:lnTo>
                  <a:cubicBezTo>
                    <a:pt x="2648" y="0"/>
                    <a:pt x="2628" y="0"/>
                    <a:pt x="2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0"/>
            <p:cNvSpPr/>
            <p:nvPr/>
          </p:nvSpPr>
          <p:spPr>
            <a:xfrm>
              <a:off x="3182591" y="2364393"/>
              <a:ext cx="75346" cy="611856"/>
            </a:xfrm>
            <a:custGeom>
              <a:avLst/>
              <a:gdLst/>
              <a:ahLst/>
              <a:cxnLst/>
              <a:rect l="l" t="t" r="r" b="b"/>
              <a:pathLst>
                <a:path w="2703" h="21950" extrusionOk="0">
                  <a:moveTo>
                    <a:pt x="33" y="1"/>
                  </a:moveTo>
                  <a:cubicBezTo>
                    <a:pt x="33" y="1"/>
                    <a:pt x="0" y="13644"/>
                    <a:pt x="1701" y="21950"/>
                  </a:cubicBezTo>
                  <a:cubicBezTo>
                    <a:pt x="2335" y="16946"/>
                    <a:pt x="2602" y="10342"/>
                    <a:pt x="2702" y="4371"/>
                  </a:cubicBezTo>
                  <a:lnTo>
                    <a:pt x="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0"/>
            <p:cNvSpPr/>
            <p:nvPr/>
          </p:nvSpPr>
          <p:spPr>
            <a:xfrm>
              <a:off x="3061693" y="2064978"/>
              <a:ext cx="820138" cy="2490130"/>
            </a:xfrm>
            <a:custGeom>
              <a:avLst/>
              <a:gdLst/>
              <a:ahLst/>
              <a:cxnLst/>
              <a:rect l="l" t="t" r="r" b="b"/>
              <a:pathLst>
                <a:path w="29422" h="89332" extrusionOk="0">
                  <a:moveTo>
                    <a:pt x="1" y="1"/>
                  </a:moveTo>
                  <a:cubicBezTo>
                    <a:pt x="1" y="1"/>
                    <a:pt x="6539" y="30556"/>
                    <a:pt x="11109" y="38595"/>
                  </a:cubicBezTo>
                  <a:cubicBezTo>
                    <a:pt x="13077" y="57742"/>
                    <a:pt x="20248" y="89331"/>
                    <a:pt x="20248" y="89331"/>
                  </a:cubicBezTo>
                  <a:lnTo>
                    <a:pt x="29422" y="89331"/>
                  </a:lnTo>
                  <a:cubicBezTo>
                    <a:pt x="29422" y="89331"/>
                    <a:pt x="22050" y="50470"/>
                    <a:pt x="18314" y="38595"/>
                  </a:cubicBezTo>
                  <a:cubicBezTo>
                    <a:pt x="18447" y="28721"/>
                    <a:pt x="14911" y="9641"/>
                    <a:pt x="13777" y="2636"/>
                  </a:cubicBezTo>
                  <a:cubicBezTo>
                    <a:pt x="13510" y="1135"/>
                    <a:pt x="12209" y="1"/>
                    <a:pt x="106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0"/>
            <p:cNvSpPr/>
            <p:nvPr/>
          </p:nvSpPr>
          <p:spPr>
            <a:xfrm>
              <a:off x="3345302" y="3025219"/>
              <a:ext cx="220408" cy="228129"/>
            </a:xfrm>
            <a:custGeom>
              <a:avLst/>
              <a:gdLst/>
              <a:ahLst/>
              <a:cxnLst/>
              <a:rect l="l" t="t" r="r" b="b"/>
              <a:pathLst>
                <a:path w="7907" h="8184" extrusionOk="0">
                  <a:moveTo>
                    <a:pt x="3482" y="0"/>
                  </a:moveTo>
                  <a:cubicBezTo>
                    <a:pt x="3153" y="0"/>
                    <a:pt x="2823" y="57"/>
                    <a:pt x="2502" y="179"/>
                  </a:cubicBezTo>
                  <a:cubicBezTo>
                    <a:pt x="768" y="812"/>
                    <a:pt x="1" y="3081"/>
                    <a:pt x="801" y="5249"/>
                  </a:cubicBezTo>
                  <a:cubicBezTo>
                    <a:pt x="1460" y="7032"/>
                    <a:pt x="2953" y="8184"/>
                    <a:pt x="4446" y="8184"/>
                  </a:cubicBezTo>
                  <a:cubicBezTo>
                    <a:pt x="4768" y="8184"/>
                    <a:pt x="5091" y="8130"/>
                    <a:pt x="5404" y="8017"/>
                  </a:cubicBezTo>
                  <a:cubicBezTo>
                    <a:pt x="7139" y="7384"/>
                    <a:pt x="7906" y="5082"/>
                    <a:pt x="7106" y="2914"/>
                  </a:cubicBezTo>
                  <a:cubicBezTo>
                    <a:pt x="6450" y="1166"/>
                    <a:pt x="4968" y="0"/>
                    <a:pt x="3482" y="0"/>
                  </a:cubicBezTo>
                  <a:close/>
                </a:path>
              </a:pathLst>
            </a:custGeom>
            <a:solidFill>
              <a:srgbClr val="80E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0"/>
            <p:cNvSpPr/>
            <p:nvPr/>
          </p:nvSpPr>
          <p:spPr>
            <a:xfrm>
              <a:off x="3345302" y="3025219"/>
              <a:ext cx="220408" cy="228129"/>
            </a:xfrm>
            <a:custGeom>
              <a:avLst/>
              <a:gdLst/>
              <a:ahLst/>
              <a:cxnLst/>
              <a:rect l="l" t="t" r="r" b="b"/>
              <a:pathLst>
                <a:path w="7907" h="8184" extrusionOk="0">
                  <a:moveTo>
                    <a:pt x="3482" y="0"/>
                  </a:moveTo>
                  <a:cubicBezTo>
                    <a:pt x="3153" y="0"/>
                    <a:pt x="2823" y="57"/>
                    <a:pt x="2502" y="179"/>
                  </a:cubicBezTo>
                  <a:cubicBezTo>
                    <a:pt x="768" y="812"/>
                    <a:pt x="1" y="3081"/>
                    <a:pt x="801" y="5249"/>
                  </a:cubicBezTo>
                  <a:cubicBezTo>
                    <a:pt x="1460" y="7032"/>
                    <a:pt x="2953" y="8184"/>
                    <a:pt x="4446" y="8184"/>
                  </a:cubicBezTo>
                  <a:cubicBezTo>
                    <a:pt x="4768" y="8184"/>
                    <a:pt x="5091" y="8130"/>
                    <a:pt x="5404" y="8017"/>
                  </a:cubicBezTo>
                  <a:cubicBezTo>
                    <a:pt x="7139" y="7384"/>
                    <a:pt x="7906" y="5082"/>
                    <a:pt x="7106" y="2914"/>
                  </a:cubicBezTo>
                  <a:cubicBezTo>
                    <a:pt x="6450" y="1166"/>
                    <a:pt x="4968" y="0"/>
                    <a:pt x="3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0"/>
            <p:cNvSpPr/>
            <p:nvPr/>
          </p:nvSpPr>
          <p:spPr>
            <a:xfrm>
              <a:off x="3564741" y="4466820"/>
              <a:ext cx="178567" cy="88364"/>
            </a:xfrm>
            <a:custGeom>
              <a:avLst/>
              <a:gdLst/>
              <a:ahLst/>
              <a:cxnLst/>
              <a:rect l="l" t="t" r="r" b="b"/>
              <a:pathLst>
                <a:path w="6406" h="3170" extrusionOk="0">
                  <a:moveTo>
                    <a:pt x="3136" y="0"/>
                  </a:moveTo>
                  <a:cubicBezTo>
                    <a:pt x="1402" y="0"/>
                    <a:pt x="1" y="1435"/>
                    <a:pt x="101" y="3169"/>
                  </a:cubicBezTo>
                  <a:lnTo>
                    <a:pt x="6405" y="3169"/>
                  </a:lnTo>
                  <a:cubicBezTo>
                    <a:pt x="6339" y="1401"/>
                    <a:pt x="4871" y="34"/>
                    <a:pt x="3136" y="0"/>
                  </a:cubicBezTo>
                  <a:close/>
                </a:path>
              </a:pathLst>
            </a:custGeom>
            <a:solidFill>
              <a:srgbClr val="80E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0"/>
            <p:cNvSpPr/>
            <p:nvPr/>
          </p:nvSpPr>
          <p:spPr>
            <a:xfrm>
              <a:off x="2982665" y="3028202"/>
              <a:ext cx="187850" cy="223223"/>
            </a:xfrm>
            <a:custGeom>
              <a:avLst/>
              <a:gdLst/>
              <a:ahLst/>
              <a:cxnLst/>
              <a:rect l="l" t="t" r="r" b="b"/>
              <a:pathLst>
                <a:path w="6739" h="8008" extrusionOk="0">
                  <a:moveTo>
                    <a:pt x="3295" y="1"/>
                  </a:moveTo>
                  <a:cubicBezTo>
                    <a:pt x="3154" y="1"/>
                    <a:pt x="3012" y="13"/>
                    <a:pt x="2869" y="38"/>
                  </a:cubicBezTo>
                  <a:cubicBezTo>
                    <a:pt x="1168" y="338"/>
                    <a:pt x="0" y="2340"/>
                    <a:pt x="267" y="4541"/>
                  </a:cubicBezTo>
                  <a:cubicBezTo>
                    <a:pt x="545" y="6545"/>
                    <a:pt x="1933" y="8007"/>
                    <a:pt x="3484" y="8007"/>
                  </a:cubicBezTo>
                  <a:cubicBezTo>
                    <a:pt x="3612" y="8007"/>
                    <a:pt x="3741" y="7997"/>
                    <a:pt x="3870" y="7977"/>
                  </a:cubicBezTo>
                  <a:cubicBezTo>
                    <a:pt x="5604" y="7677"/>
                    <a:pt x="6738" y="5676"/>
                    <a:pt x="6472" y="3474"/>
                  </a:cubicBezTo>
                  <a:cubicBezTo>
                    <a:pt x="6197" y="1457"/>
                    <a:pt x="4830" y="1"/>
                    <a:pt x="3295" y="1"/>
                  </a:cubicBezTo>
                  <a:close/>
                </a:path>
              </a:pathLst>
            </a:custGeom>
            <a:solidFill>
              <a:srgbClr val="80E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0"/>
            <p:cNvSpPr/>
            <p:nvPr/>
          </p:nvSpPr>
          <p:spPr>
            <a:xfrm>
              <a:off x="2982665" y="3028202"/>
              <a:ext cx="187850" cy="223223"/>
            </a:xfrm>
            <a:custGeom>
              <a:avLst/>
              <a:gdLst/>
              <a:ahLst/>
              <a:cxnLst/>
              <a:rect l="l" t="t" r="r" b="b"/>
              <a:pathLst>
                <a:path w="6739" h="8008" extrusionOk="0">
                  <a:moveTo>
                    <a:pt x="3295" y="1"/>
                  </a:moveTo>
                  <a:cubicBezTo>
                    <a:pt x="3154" y="1"/>
                    <a:pt x="3012" y="13"/>
                    <a:pt x="2869" y="38"/>
                  </a:cubicBezTo>
                  <a:cubicBezTo>
                    <a:pt x="1168" y="338"/>
                    <a:pt x="0" y="2340"/>
                    <a:pt x="267" y="4541"/>
                  </a:cubicBezTo>
                  <a:cubicBezTo>
                    <a:pt x="545" y="6545"/>
                    <a:pt x="1933" y="8007"/>
                    <a:pt x="3484" y="8007"/>
                  </a:cubicBezTo>
                  <a:cubicBezTo>
                    <a:pt x="3612" y="8007"/>
                    <a:pt x="3741" y="7997"/>
                    <a:pt x="3870" y="7977"/>
                  </a:cubicBezTo>
                  <a:cubicBezTo>
                    <a:pt x="5604" y="7677"/>
                    <a:pt x="6738" y="5676"/>
                    <a:pt x="6472" y="3474"/>
                  </a:cubicBezTo>
                  <a:cubicBezTo>
                    <a:pt x="6197" y="1457"/>
                    <a:pt x="4830" y="1"/>
                    <a:pt x="32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0"/>
            <p:cNvSpPr/>
            <p:nvPr/>
          </p:nvSpPr>
          <p:spPr>
            <a:xfrm>
              <a:off x="3016144" y="4466820"/>
              <a:ext cx="175752" cy="88364"/>
            </a:xfrm>
            <a:custGeom>
              <a:avLst/>
              <a:gdLst/>
              <a:ahLst/>
              <a:cxnLst/>
              <a:rect l="l" t="t" r="r" b="b"/>
              <a:pathLst>
                <a:path w="6305" h="3170" extrusionOk="0">
                  <a:moveTo>
                    <a:pt x="3136" y="0"/>
                  </a:moveTo>
                  <a:cubicBezTo>
                    <a:pt x="1401" y="0"/>
                    <a:pt x="0" y="1401"/>
                    <a:pt x="0" y="3169"/>
                  </a:cubicBezTo>
                  <a:lnTo>
                    <a:pt x="6305" y="3169"/>
                  </a:lnTo>
                  <a:cubicBezTo>
                    <a:pt x="6305" y="1401"/>
                    <a:pt x="4904" y="0"/>
                    <a:pt x="3136" y="0"/>
                  </a:cubicBezTo>
                  <a:close/>
                </a:path>
              </a:pathLst>
            </a:custGeom>
            <a:solidFill>
              <a:srgbClr val="80E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0"/>
            <p:cNvSpPr/>
            <p:nvPr/>
          </p:nvSpPr>
          <p:spPr>
            <a:xfrm>
              <a:off x="3166785" y="2106820"/>
              <a:ext cx="250150" cy="320144"/>
            </a:xfrm>
            <a:custGeom>
              <a:avLst/>
              <a:gdLst/>
              <a:ahLst/>
              <a:cxnLst/>
              <a:rect l="l" t="t" r="r" b="b"/>
              <a:pathLst>
                <a:path w="8974" h="11485" extrusionOk="0">
                  <a:moveTo>
                    <a:pt x="8840" y="1"/>
                  </a:moveTo>
                  <a:cubicBezTo>
                    <a:pt x="7372" y="1"/>
                    <a:pt x="5604" y="935"/>
                    <a:pt x="3970" y="2569"/>
                  </a:cubicBezTo>
                  <a:cubicBezTo>
                    <a:pt x="2035" y="4504"/>
                    <a:pt x="0" y="7806"/>
                    <a:pt x="0" y="11376"/>
                  </a:cubicBezTo>
                  <a:cubicBezTo>
                    <a:pt x="0" y="11442"/>
                    <a:pt x="33" y="11476"/>
                    <a:pt x="100" y="11476"/>
                  </a:cubicBezTo>
                  <a:cubicBezTo>
                    <a:pt x="112" y="11482"/>
                    <a:pt x="125" y="11485"/>
                    <a:pt x="136" y="11485"/>
                  </a:cubicBezTo>
                  <a:cubicBezTo>
                    <a:pt x="189" y="11485"/>
                    <a:pt x="234" y="11430"/>
                    <a:pt x="234" y="11376"/>
                  </a:cubicBezTo>
                  <a:cubicBezTo>
                    <a:pt x="234" y="7873"/>
                    <a:pt x="2268" y="4637"/>
                    <a:pt x="4170" y="2769"/>
                  </a:cubicBezTo>
                  <a:cubicBezTo>
                    <a:pt x="5771" y="1168"/>
                    <a:pt x="7472" y="268"/>
                    <a:pt x="8840" y="268"/>
                  </a:cubicBezTo>
                  <a:cubicBezTo>
                    <a:pt x="8906" y="268"/>
                    <a:pt x="8973" y="201"/>
                    <a:pt x="8973" y="134"/>
                  </a:cubicBezTo>
                  <a:cubicBezTo>
                    <a:pt x="8973" y="68"/>
                    <a:pt x="8906" y="1"/>
                    <a:pt x="8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0"/>
            <p:cNvSpPr/>
            <p:nvPr/>
          </p:nvSpPr>
          <p:spPr>
            <a:xfrm>
              <a:off x="2950106" y="2207926"/>
              <a:ext cx="177647" cy="211348"/>
            </a:xfrm>
            <a:custGeom>
              <a:avLst/>
              <a:gdLst/>
              <a:ahLst/>
              <a:cxnLst/>
              <a:rect l="l" t="t" r="r" b="b"/>
              <a:pathLst>
                <a:path w="6373" h="7582" extrusionOk="0">
                  <a:moveTo>
                    <a:pt x="137" y="1"/>
                  </a:moveTo>
                  <a:cubicBezTo>
                    <a:pt x="125" y="1"/>
                    <a:pt x="113" y="4"/>
                    <a:pt x="101" y="10"/>
                  </a:cubicBezTo>
                  <a:cubicBezTo>
                    <a:pt x="34" y="10"/>
                    <a:pt x="1" y="76"/>
                    <a:pt x="1" y="143"/>
                  </a:cubicBezTo>
                  <a:cubicBezTo>
                    <a:pt x="368" y="2445"/>
                    <a:pt x="3270" y="6314"/>
                    <a:pt x="6172" y="7582"/>
                  </a:cubicBezTo>
                  <a:lnTo>
                    <a:pt x="6205" y="7582"/>
                  </a:lnTo>
                  <a:cubicBezTo>
                    <a:pt x="6339" y="7582"/>
                    <a:pt x="6372" y="7415"/>
                    <a:pt x="6272" y="7348"/>
                  </a:cubicBezTo>
                  <a:cubicBezTo>
                    <a:pt x="3503" y="6147"/>
                    <a:pt x="568" y="2311"/>
                    <a:pt x="234" y="110"/>
                  </a:cubicBezTo>
                  <a:cubicBezTo>
                    <a:pt x="234" y="55"/>
                    <a:pt x="19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0"/>
            <p:cNvSpPr/>
            <p:nvPr/>
          </p:nvSpPr>
          <p:spPr>
            <a:xfrm>
              <a:off x="3618040" y="4464590"/>
              <a:ext cx="172686" cy="20850"/>
            </a:xfrm>
            <a:custGeom>
              <a:avLst/>
              <a:gdLst/>
              <a:ahLst/>
              <a:cxnLst/>
              <a:rect l="l" t="t" r="r" b="b"/>
              <a:pathLst>
                <a:path w="6195" h="748" extrusionOk="0">
                  <a:moveTo>
                    <a:pt x="2797" y="0"/>
                  </a:moveTo>
                  <a:cubicBezTo>
                    <a:pt x="1612" y="0"/>
                    <a:pt x="577" y="157"/>
                    <a:pt x="124" y="314"/>
                  </a:cubicBezTo>
                  <a:cubicBezTo>
                    <a:pt x="0" y="345"/>
                    <a:pt x="48" y="518"/>
                    <a:pt x="161" y="518"/>
                  </a:cubicBezTo>
                  <a:cubicBezTo>
                    <a:pt x="170" y="518"/>
                    <a:pt x="180" y="517"/>
                    <a:pt x="190" y="514"/>
                  </a:cubicBezTo>
                  <a:cubicBezTo>
                    <a:pt x="627" y="392"/>
                    <a:pt x="1649" y="242"/>
                    <a:pt x="2815" y="242"/>
                  </a:cubicBezTo>
                  <a:cubicBezTo>
                    <a:pt x="3877" y="242"/>
                    <a:pt x="5058" y="366"/>
                    <a:pt x="6028" y="748"/>
                  </a:cubicBezTo>
                  <a:lnTo>
                    <a:pt x="6061" y="748"/>
                  </a:lnTo>
                  <a:cubicBezTo>
                    <a:pt x="6095" y="748"/>
                    <a:pt x="6161" y="714"/>
                    <a:pt x="6161" y="681"/>
                  </a:cubicBezTo>
                  <a:cubicBezTo>
                    <a:pt x="6195" y="614"/>
                    <a:pt x="6161" y="547"/>
                    <a:pt x="6095" y="514"/>
                  </a:cubicBezTo>
                  <a:cubicBezTo>
                    <a:pt x="5091" y="132"/>
                    <a:pt x="3881" y="0"/>
                    <a:pt x="2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0"/>
            <p:cNvSpPr/>
            <p:nvPr/>
          </p:nvSpPr>
          <p:spPr>
            <a:xfrm>
              <a:off x="3104483" y="4461524"/>
              <a:ext cx="136699" cy="39722"/>
            </a:xfrm>
            <a:custGeom>
              <a:avLst/>
              <a:gdLst/>
              <a:ahLst/>
              <a:cxnLst/>
              <a:rect l="l" t="t" r="r" b="b"/>
              <a:pathLst>
                <a:path w="4904" h="1425" extrusionOk="0">
                  <a:moveTo>
                    <a:pt x="1234" y="0"/>
                  </a:moveTo>
                  <a:cubicBezTo>
                    <a:pt x="813" y="0"/>
                    <a:pt x="441" y="58"/>
                    <a:pt x="134" y="157"/>
                  </a:cubicBezTo>
                  <a:cubicBezTo>
                    <a:pt x="0" y="190"/>
                    <a:pt x="67" y="391"/>
                    <a:pt x="200" y="391"/>
                  </a:cubicBezTo>
                  <a:cubicBezTo>
                    <a:pt x="478" y="301"/>
                    <a:pt x="827" y="247"/>
                    <a:pt x="1228" y="247"/>
                  </a:cubicBezTo>
                  <a:cubicBezTo>
                    <a:pt x="2175" y="247"/>
                    <a:pt x="3415" y="548"/>
                    <a:pt x="4703" y="1391"/>
                  </a:cubicBezTo>
                  <a:cubicBezTo>
                    <a:pt x="4737" y="1391"/>
                    <a:pt x="4737" y="1425"/>
                    <a:pt x="4770" y="1425"/>
                  </a:cubicBezTo>
                  <a:cubicBezTo>
                    <a:pt x="4804" y="1425"/>
                    <a:pt x="4837" y="1391"/>
                    <a:pt x="4870" y="1358"/>
                  </a:cubicBezTo>
                  <a:cubicBezTo>
                    <a:pt x="4904" y="1291"/>
                    <a:pt x="4904" y="1225"/>
                    <a:pt x="4837" y="1191"/>
                  </a:cubicBezTo>
                  <a:cubicBezTo>
                    <a:pt x="3501" y="324"/>
                    <a:pt x="2230" y="0"/>
                    <a:pt x="1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 name="Google Shape;345;p30"/>
          <p:cNvGrpSpPr/>
          <p:nvPr/>
        </p:nvGrpSpPr>
        <p:grpSpPr>
          <a:xfrm>
            <a:off x="6594914" y="684471"/>
            <a:ext cx="1541597" cy="3864500"/>
            <a:chOff x="3973904" y="1061474"/>
            <a:chExt cx="1391082" cy="3487186"/>
          </a:xfrm>
        </p:grpSpPr>
        <p:sp>
          <p:nvSpPr>
            <p:cNvPr id="346" name="Google Shape;346;p30"/>
            <p:cNvSpPr/>
            <p:nvPr/>
          </p:nvSpPr>
          <p:spPr>
            <a:xfrm>
              <a:off x="4091986" y="1942241"/>
              <a:ext cx="85576" cy="126608"/>
            </a:xfrm>
            <a:custGeom>
              <a:avLst/>
              <a:gdLst/>
              <a:ahLst/>
              <a:cxnLst/>
              <a:rect l="l" t="t" r="r" b="b"/>
              <a:pathLst>
                <a:path w="3070" h="4542" extrusionOk="0">
                  <a:moveTo>
                    <a:pt x="768" y="1"/>
                  </a:moveTo>
                  <a:lnTo>
                    <a:pt x="0" y="3470"/>
                  </a:lnTo>
                  <a:cubicBezTo>
                    <a:pt x="0" y="3470"/>
                    <a:pt x="1218" y="4541"/>
                    <a:pt x="2425" y="4541"/>
                  </a:cubicBezTo>
                  <a:cubicBezTo>
                    <a:pt x="2631" y="4541"/>
                    <a:pt x="2837" y="4510"/>
                    <a:pt x="3036" y="4437"/>
                  </a:cubicBezTo>
                  <a:lnTo>
                    <a:pt x="3069" y="3003"/>
                  </a:lnTo>
                  <a:lnTo>
                    <a:pt x="768"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0"/>
            <p:cNvSpPr/>
            <p:nvPr/>
          </p:nvSpPr>
          <p:spPr>
            <a:xfrm>
              <a:off x="4021321" y="1921780"/>
              <a:ext cx="92071" cy="126497"/>
            </a:xfrm>
            <a:custGeom>
              <a:avLst/>
              <a:gdLst/>
              <a:ahLst/>
              <a:cxnLst/>
              <a:rect l="l" t="t" r="r" b="b"/>
              <a:pathLst>
                <a:path w="3303" h="4538" extrusionOk="0">
                  <a:moveTo>
                    <a:pt x="467" y="1"/>
                  </a:moveTo>
                  <a:lnTo>
                    <a:pt x="0" y="2903"/>
                  </a:lnTo>
                  <a:lnTo>
                    <a:pt x="3002" y="4537"/>
                  </a:lnTo>
                  <a:lnTo>
                    <a:pt x="3303" y="735"/>
                  </a:lnTo>
                  <a:lnTo>
                    <a:pt x="467"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0"/>
            <p:cNvSpPr/>
            <p:nvPr/>
          </p:nvSpPr>
          <p:spPr>
            <a:xfrm>
              <a:off x="3973904" y="1882558"/>
              <a:ext cx="193090" cy="100629"/>
            </a:xfrm>
            <a:custGeom>
              <a:avLst/>
              <a:gdLst/>
              <a:ahLst/>
              <a:cxnLst/>
              <a:rect l="l" t="t" r="r" b="b"/>
              <a:pathLst>
                <a:path w="6927" h="3610" extrusionOk="0">
                  <a:moveTo>
                    <a:pt x="6631" y="0"/>
                  </a:moveTo>
                  <a:cubicBezTo>
                    <a:pt x="6592" y="0"/>
                    <a:pt x="6549" y="12"/>
                    <a:pt x="6505" y="40"/>
                  </a:cubicBezTo>
                  <a:lnTo>
                    <a:pt x="167" y="3209"/>
                  </a:lnTo>
                  <a:cubicBezTo>
                    <a:pt x="67" y="3276"/>
                    <a:pt x="0" y="3409"/>
                    <a:pt x="67" y="3509"/>
                  </a:cubicBezTo>
                  <a:cubicBezTo>
                    <a:pt x="100" y="3576"/>
                    <a:pt x="167" y="3609"/>
                    <a:pt x="267" y="3609"/>
                  </a:cubicBezTo>
                  <a:lnTo>
                    <a:pt x="334" y="3609"/>
                  </a:lnTo>
                  <a:lnTo>
                    <a:pt x="6705" y="407"/>
                  </a:lnTo>
                  <a:cubicBezTo>
                    <a:pt x="6927" y="296"/>
                    <a:pt x="6826" y="0"/>
                    <a:pt x="663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0"/>
            <p:cNvSpPr/>
            <p:nvPr/>
          </p:nvSpPr>
          <p:spPr>
            <a:xfrm>
              <a:off x="4119890" y="1687455"/>
              <a:ext cx="591396" cy="496342"/>
            </a:xfrm>
            <a:custGeom>
              <a:avLst/>
              <a:gdLst/>
              <a:ahLst/>
              <a:cxnLst/>
              <a:rect l="l" t="t" r="r" b="b"/>
              <a:pathLst>
                <a:path w="21216" h="17806" extrusionOk="0">
                  <a:moveTo>
                    <a:pt x="16612" y="1"/>
                  </a:moveTo>
                  <a:cubicBezTo>
                    <a:pt x="16278" y="568"/>
                    <a:pt x="16045" y="1035"/>
                    <a:pt x="15778" y="1535"/>
                  </a:cubicBezTo>
                  <a:cubicBezTo>
                    <a:pt x="15511" y="2036"/>
                    <a:pt x="15244" y="2536"/>
                    <a:pt x="14977" y="3036"/>
                  </a:cubicBezTo>
                  <a:cubicBezTo>
                    <a:pt x="14477" y="4037"/>
                    <a:pt x="13977" y="5004"/>
                    <a:pt x="13476" y="6005"/>
                  </a:cubicBezTo>
                  <a:cubicBezTo>
                    <a:pt x="12509" y="8006"/>
                    <a:pt x="11575" y="10041"/>
                    <a:pt x="10674" y="12076"/>
                  </a:cubicBezTo>
                  <a:lnTo>
                    <a:pt x="10541" y="12443"/>
                  </a:lnTo>
                  <a:cubicBezTo>
                    <a:pt x="10508" y="12476"/>
                    <a:pt x="10508" y="12510"/>
                    <a:pt x="10474" y="12543"/>
                  </a:cubicBezTo>
                  <a:cubicBezTo>
                    <a:pt x="10441" y="12610"/>
                    <a:pt x="10408" y="12643"/>
                    <a:pt x="10374" y="12676"/>
                  </a:cubicBezTo>
                  <a:cubicBezTo>
                    <a:pt x="10307" y="12743"/>
                    <a:pt x="10207" y="12777"/>
                    <a:pt x="10107" y="12777"/>
                  </a:cubicBezTo>
                  <a:cubicBezTo>
                    <a:pt x="9971" y="12790"/>
                    <a:pt x="9835" y="12797"/>
                    <a:pt x="9699" y="12797"/>
                  </a:cubicBezTo>
                  <a:cubicBezTo>
                    <a:pt x="9169" y="12797"/>
                    <a:pt x="8644" y="12696"/>
                    <a:pt x="8139" y="12510"/>
                  </a:cubicBezTo>
                  <a:cubicBezTo>
                    <a:pt x="7272" y="12209"/>
                    <a:pt x="6438" y="11843"/>
                    <a:pt x="5637" y="11376"/>
                  </a:cubicBezTo>
                  <a:cubicBezTo>
                    <a:pt x="5237" y="11142"/>
                    <a:pt x="4804" y="10875"/>
                    <a:pt x="4403" y="10608"/>
                  </a:cubicBezTo>
                  <a:lnTo>
                    <a:pt x="3803" y="10175"/>
                  </a:lnTo>
                  <a:cubicBezTo>
                    <a:pt x="3636" y="10041"/>
                    <a:pt x="3403" y="9874"/>
                    <a:pt x="3269" y="9774"/>
                  </a:cubicBezTo>
                  <a:lnTo>
                    <a:pt x="0" y="14611"/>
                  </a:lnTo>
                  <a:cubicBezTo>
                    <a:pt x="334" y="14778"/>
                    <a:pt x="567" y="14878"/>
                    <a:pt x="834" y="15045"/>
                  </a:cubicBezTo>
                  <a:cubicBezTo>
                    <a:pt x="1101" y="15178"/>
                    <a:pt x="1368" y="15312"/>
                    <a:pt x="1635" y="15445"/>
                  </a:cubicBezTo>
                  <a:cubicBezTo>
                    <a:pt x="2168" y="15712"/>
                    <a:pt x="2735" y="15979"/>
                    <a:pt x="3269" y="16212"/>
                  </a:cubicBezTo>
                  <a:cubicBezTo>
                    <a:pt x="4403" y="16713"/>
                    <a:pt x="5604" y="17113"/>
                    <a:pt x="6805" y="17413"/>
                  </a:cubicBezTo>
                  <a:cubicBezTo>
                    <a:pt x="7472" y="17580"/>
                    <a:pt x="8139" y="17713"/>
                    <a:pt x="8840" y="17780"/>
                  </a:cubicBezTo>
                  <a:cubicBezTo>
                    <a:pt x="9040" y="17797"/>
                    <a:pt x="9240" y="17805"/>
                    <a:pt x="9440" y="17805"/>
                  </a:cubicBezTo>
                  <a:cubicBezTo>
                    <a:pt x="10041" y="17805"/>
                    <a:pt x="10641" y="17730"/>
                    <a:pt x="11241" y="17580"/>
                  </a:cubicBezTo>
                  <a:cubicBezTo>
                    <a:pt x="12709" y="17246"/>
                    <a:pt x="13943" y="16312"/>
                    <a:pt x="14677" y="15011"/>
                  </a:cubicBezTo>
                  <a:cubicBezTo>
                    <a:pt x="14811" y="14811"/>
                    <a:pt x="14911" y="14611"/>
                    <a:pt x="14977" y="14411"/>
                  </a:cubicBezTo>
                  <a:lnTo>
                    <a:pt x="15144" y="14011"/>
                  </a:lnTo>
                  <a:cubicBezTo>
                    <a:pt x="15578" y="13077"/>
                    <a:pt x="16012" y="12109"/>
                    <a:pt x="16479" y="11142"/>
                  </a:cubicBezTo>
                  <a:cubicBezTo>
                    <a:pt x="16912" y="10208"/>
                    <a:pt x="17413" y="9274"/>
                    <a:pt x="17913" y="8340"/>
                  </a:cubicBezTo>
                  <a:cubicBezTo>
                    <a:pt x="18413" y="7439"/>
                    <a:pt x="18947" y="6539"/>
                    <a:pt x="19514" y="5638"/>
                  </a:cubicBezTo>
                  <a:cubicBezTo>
                    <a:pt x="19781" y="5204"/>
                    <a:pt x="20081" y="4771"/>
                    <a:pt x="20348" y="4337"/>
                  </a:cubicBezTo>
                  <a:cubicBezTo>
                    <a:pt x="20615" y="3870"/>
                    <a:pt x="20948" y="3437"/>
                    <a:pt x="21215" y="3070"/>
                  </a:cubicBezTo>
                  <a:lnTo>
                    <a:pt x="166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0"/>
            <p:cNvSpPr/>
            <p:nvPr/>
          </p:nvSpPr>
          <p:spPr>
            <a:xfrm>
              <a:off x="4812633" y="1206234"/>
              <a:ext cx="234345" cy="339044"/>
            </a:xfrm>
            <a:custGeom>
              <a:avLst/>
              <a:gdLst/>
              <a:ahLst/>
              <a:cxnLst/>
              <a:rect l="l" t="t" r="r" b="b"/>
              <a:pathLst>
                <a:path w="8407" h="12163" extrusionOk="0">
                  <a:moveTo>
                    <a:pt x="3761" y="0"/>
                  </a:moveTo>
                  <a:cubicBezTo>
                    <a:pt x="3206" y="0"/>
                    <a:pt x="2805" y="344"/>
                    <a:pt x="2369" y="1019"/>
                  </a:cubicBezTo>
                  <a:cubicBezTo>
                    <a:pt x="1635" y="2120"/>
                    <a:pt x="0" y="7690"/>
                    <a:pt x="334" y="9992"/>
                  </a:cubicBezTo>
                  <a:cubicBezTo>
                    <a:pt x="551" y="11544"/>
                    <a:pt x="1571" y="12163"/>
                    <a:pt x="2768" y="12163"/>
                  </a:cubicBezTo>
                  <a:cubicBezTo>
                    <a:pt x="4324" y="12163"/>
                    <a:pt x="6180" y="11120"/>
                    <a:pt x="6972" y="9725"/>
                  </a:cubicBezTo>
                  <a:cubicBezTo>
                    <a:pt x="8406" y="7257"/>
                    <a:pt x="6605" y="1286"/>
                    <a:pt x="5171" y="485"/>
                  </a:cubicBezTo>
                  <a:cubicBezTo>
                    <a:pt x="4589" y="160"/>
                    <a:pt x="4139" y="0"/>
                    <a:pt x="3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0"/>
            <p:cNvSpPr/>
            <p:nvPr/>
          </p:nvSpPr>
          <p:spPr>
            <a:xfrm>
              <a:off x="4952319" y="1061474"/>
              <a:ext cx="268520" cy="205913"/>
            </a:xfrm>
            <a:custGeom>
              <a:avLst/>
              <a:gdLst/>
              <a:ahLst/>
              <a:cxnLst/>
              <a:rect l="l" t="t" r="r" b="b"/>
              <a:pathLst>
                <a:path w="9633" h="7387" extrusionOk="0">
                  <a:moveTo>
                    <a:pt x="5349" y="0"/>
                  </a:moveTo>
                  <a:cubicBezTo>
                    <a:pt x="2379" y="0"/>
                    <a:pt x="1" y="4006"/>
                    <a:pt x="326" y="5244"/>
                  </a:cubicBezTo>
                  <a:cubicBezTo>
                    <a:pt x="627" y="6479"/>
                    <a:pt x="1127" y="6912"/>
                    <a:pt x="2328" y="7146"/>
                  </a:cubicBezTo>
                  <a:cubicBezTo>
                    <a:pt x="2787" y="7245"/>
                    <a:pt x="3529" y="7386"/>
                    <a:pt x="4359" y="7386"/>
                  </a:cubicBezTo>
                  <a:cubicBezTo>
                    <a:pt x="5756" y="7386"/>
                    <a:pt x="7402" y="6986"/>
                    <a:pt x="8365" y="5311"/>
                  </a:cubicBezTo>
                  <a:cubicBezTo>
                    <a:pt x="9633" y="3176"/>
                    <a:pt x="8165" y="141"/>
                    <a:pt x="5563" y="7"/>
                  </a:cubicBezTo>
                  <a:cubicBezTo>
                    <a:pt x="5492" y="3"/>
                    <a:pt x="5420" y="0"/>
                    <a:pt x="5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0"/>
            <p:cNvSpPr/>
            <p:nvPr/>
          </p:nvSpPr>
          <p:spPr>
            <a:xfrm>
              <a:off x="4699179" y="1209969"/>
              <a:ext cx="123709" cy="177201"/>
            </a:xfrm>
            <a:custGeom>
              <a:avLst/>
              <a:gdLst/>
              <a:ahLst/>
              <a:cxnLst/>
              <a:rect l="l" t="t" r="r" b="b"/>
              <a:pathLst>
                <a:path w="4438" h="6357" extrusionOk="0">
                  <a:moveTo>
                    <a:pt x="3048" y="1"/>
                  </a:moveTo>
                  <a:cubicBezTo>
                    <a:pt x="2280" y="1"/>
                    <a:pt x="1390" y="395"/>
                    <a:pt x="935" y="985"/>
                  </a:cubicBezTo>
                  <a:cubicBezTo>
                    <a:pt x="1" y="2186"/>
                    <a:pt x="568" y="5455"/>
                    <a:pt x="1235" y="5988"/>
                  </a:cubicBezTo>
                  <a:cubicBezTo>
                    <a:pt x="1548" y="6239"/>
                    <a:pt x="1794" y="6357"/>
                    <a:pt x="2017" y="6357"/>
                  </a:cubicBezTo>
                  <a:cubicBezTo>
                    <a:pt x="2268" y="6357"/>
                    <a:pt x="2488" y="6205"/>
                    <a:pt x="2736" y="5922"/>
                  </a:cubicBezTo>
                  <a:cubicBezTo>
                    <a:pt x="3203" y="5355"/>
                    <a:pt x="4437" y="2586"/>
                    <a:pt x="4437" y="1318"/>
                  </a:cubicBezTo>
                  <a:cubicBezTo>
                    <a:pt x="4437" y="378"/>
                    <a:pt x="3801" y="1"/>
                    <a:pt x="304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0"/>
            <p:cNvSpPr/>
            <p:nvPr/>
          </p:nvSpPr>
          <p:spPr>
            <a:xfrm>
              <a:off x="4712197" y="4225053"/>
              <a:ext cx="104169" cy="225035"/>
            </a:xfrm>
            <a:custGeom>
              <a:avLst/>
              <a:gdLst/>
              <a:ahLst/>
              <a:cxnLst/>
              <a:rect l="l" t="t" r="r" b="b"/>
              <a:pathLst>
                <a:path w="3737" h="8073" extrusionOk="0">
                  <a:moveTo>
                    <a:pt x="1" y="1"/>
                  </a:moveTo>
                  <a:lnTo>
                    <a:pt x="234" y="8073"/>
                  </a:lnTo>
                  <a:lnTo>
                    <a:pt x="3737" y="8073"/>
                  </a:lnTo>
                  <a:lnTo>
                    <a:pt x="3503"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0"/>
            <p:cNvSpPr/>
            <p:nvPr/>
          </p:nvSpPr>
          <p:spPr>
            <a:xfrm>
              <a:off x="5165040" y="4185079"/>
              <a:ext cx="156239" cy="231558"/>
            </a:xfrm>
            <a:custGeom>
              <a:avLst/>
              <a:gdLst/>
              <a:ahLst/>
              <a:cxnLst/>
              <a:rect l="l" t="t" r="r" b="b"/>
              <a:pathLst>
                <a:path w="5605" h="8307" extrusionOk="0">
                  <a:moveTo>
                    <a:pt x="3436" y="0"/>
                  </a:moveTo>
                  <a:lnTo>
                    <a:pt x="1" y="467"/>
                  </a:lnTo>
                  <a:lnTo>
                    <a:pt x="2169" y="8306"/>
                  </a:lnTo>
                  <a:lnTo>
                    <a:pt x="5605" y="7872"/>
                  </a:lnTo>
                  <a:lnTo>
                    <a:pt x="3436" y="0"/>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0"/>
            <p:cNvSpPr/>
            <p:nvPr/>
          </p:nvSpPr>
          <p:spPr>
            <a:xfrm>
              <a:off x="5091727" y="4368948"/>
              <a:ext cx="273259" cy="167807"/>
            </a:xfrm>
            <a:custGeom>
              <a:avLst/>
              <a:gdLst/>
              <a:ahLst/>
              <a:cxnLst/>
              <a:rect l="l" t="t" r="r" b="b"/>
              <a:pathLst>
                <a:path w="9803" h="6020" extrusionOk="0">
                  <a:moveTo>
                    <a:pt x="8136" y="0"/>
                  </a:moveTo>
                  <a:cubicBezTo>
                    <a:pt x="8114" y="0"/>
                    <a:pt x="8091" y="3"/>
                    <a:pt x="8068" y="9"/>
                  </a:cubicBezTo>
                  <a:lnTo>
                    <a:pt x="4332" y="1110"/>
                  </a:lnTo>
                  <a:cubicBezTo>
                    <a:pt x="4098" y="1176"/>
                    <a:pt x="3931" y="1310"/>
                    <a:pt x="3831" y="1477"/>
                  </a:cubicBezTo>
                  <a:cubicBezTo>
                    <a:pt x="3131" y="2477"/>
                    <a:pt x="2931" y="3378"/>
                    <a:pt x="496" y="4679"/>
                  </a:cubicBezTo>
                  <a:cubicBezTo>
                    <a:pt x="0" y="4941"/>
                    <a:pt x="294" y="6019"/>
                    <a:pt x="1334" y="6019"/>
                  </a:cubicBezTo>
                  <a:cubicBezTo>
                    <a:pt x="1484" y="6019"/>
                    <a:pt x="1649" y="5997"/>
                    <a:pt x="1830" y="5947"/>
                  </a:cubicBezTo>
                  <a:cubicBezTo>
                    <a:pt x="3231" y="5546"/>
                    <a:pt x="4665" y="5013"/>
                    <a:pt x="5699" y="4712"/>
                  </a:cubicBezTo>
                  <a:cubicBezTo>
                    <a:pt x="7367" y="4245"/>
                    <a:pt x="8001" y="4145"/>
                    <a:pt x="9335" y="3778"/>
                  </a:cubicBezTo>
                  <a:cubicBezTo>
                    <a:pt x="9636" y="3678"/>
                    <a:pt x="9802" y="3345"/>
                    <a:pt x="9702" y="3044"/>
                  </a:cubicBezTo>
                  <a:lnTo>
                    <a:pt x="8401" y="176"/>
                  </a:lnTo>
                  <a:cubicBezTo>
                    <a:pt x="8346" y="65"/>
                    <a:pt x="8245" y="0"/>
                    <a:pt x="8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0"/>
            <p:cNvSpPr/>
            <p:nvPr/>
          </p:nvSpPr>
          <p:spPr>
            <a:xfrm>
              <a:off x="4550405" y="4438749"/>
              <a:ext cx="295726" cy="109911"/>
            </a:xfrm>
            <a:custGeom>
              <a:avLst/>
              <a:gdLst/>
              <a:ahLst/>
              <a:cxnLst/>
              <a:rect l="l" t="t" r="r" b="b"/>
              <a:pathLst>
                <a:path w="10609" h="3943" extrusionOk="0">
                  <a:moveTo>
                    <a:pt x="5848" y="0"/>
                  </a:moveTo>
                  <a:cubicBezTo>
                    <a:pt x="5652" y="0"/>
                    <a:pt x="5482" y="91"/>
                    <a:pt x="5338" y="207"/>
                  </a:cubicBezTo>
                  <a:cubicBezTo>
                    <a:pt x="4437" y="974"/>
                    <a:pt x="3336" y="1775"/>
                    <a:pt x="601" y="2375"/>
                  </a:cubicBezTo>
                  <a:cubicBezTo>
                    <a:pt x="0" y="2509"/>
                    <a:pt x="101" y="3943"/>
                    <a:pt x="1535" y="3943"/>
                  </a:cubicBezTo>
                  <a:cubicBezTo>
                    <a:pt x="3003" y="3943"/>
                    <a:pt x="5204" y="3843"/>
                    <a:pt x="6272" y="3843"/>
                  </a:cubicBezTo>
                  <a:cubicBezTo>
                    <a:pt x="8006" y="3843"/>
                    <a:pt x="8640" y="3943"/>
                    <a:pt x="10008" y="3943"/>
                  </a:cubicBezTo>
                  <a:cubicBezTo>
                    <a:pt x="10341" y="3943"/>
                    <a:pt x="10608" y="3676"/>
                    <a:pt x="10575" y="3342"/>
                  </a:cubicBezTo>
                  <a:lnTo>
                    <a:pt x="10141" y="240"/>
                  </a:lnTo>
                  <a:cubicBezTo>
                    <a:pt x="10112" y="95"/>
                    <a:pt x="10007" y="0"/>
                    <a:pt x="9892" y="0"/>
                  </a:cubicBezTo>
                  <a:cubicBezTo>
                    <a:pt x="9875" y="0"/>
                    <a:pt x="9858" y="2"/>
                    <a:pt x="9841" y="7"/>
                  </a:cubicBezTo>
                  <a:lnTo>
                    <a:pt x="5938" y="7"/>
                  </a:lnTo>
                  <a:cubicBezTo>
                    <a:pt x="5907" y="2"/>
                    <a:pt x="5877" y="0"/>
                    <a:pt x="58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0"/>
            <p:cNvSpPr/>
            <p:nvPr/>
          </p:nvSpPr>
          <p:spPr>
            <a:xfrm>
              <a:off x="4712197" y="4225053"/>
              <a:ext cx="101381" cy="115319"/>
            </a:xfrm>
            <a:custGeom>
              <a:avLst/>
              <a:gdLst/>
              <a:ahLst/>
              <a:cxnLst/>
              <a:rect l="l" t="t" r="r" b="b"/>
              <a:pathLst>
                <a:path w="3637" h="4137" extrusionOk="0">
                  <a:moveTo>
                    <a:pt x="1" y="1"/>
                  </a:moveTo>
                  <a:lnTo>
                    <a:pt x="134" y="4137"/>
                  </a:lnTo>
                  <a:lnTo>
                    <a:pt x="3637" y="4137"/>
                  </a:lnTo>
                  <a:lnTo>
                    <a:pt x="3503" y="1"/>
                  </a:lnTo>
                  <a:close/>
                </a:path>
              </a:pathLst>
            </a:custGeom>
            <a:solidFill>
              <a:srgbClr val="1A2327">
                <a:alpha val="1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0"/>
            <p:cNvSpPr/>
            <p:nvPr/>
          </p:nvSpPr>
          <p:spPr>
            <a:xfrm>
              <a:off x="5165040" y="4185079"/>
              <a:ext cx="127417" cy="125549"/>
            </a:xfrm>
            <a:custGeom>
              <a:avLst/>
              <a:gdLst/>
              <a:ahLst/>
              <a:cxnLst/>
              <a:rect l="l" t="t" r="r" b="b"/>
              <a:pathLst>
                <a:path w="4571" h="4504" extrusionOk="0">
                  <a:moveTo>
                    <a:pt x="3436" y="0"/>
                  </a:moveTo>
                  <a:lnTo>
                    <a:pt x="1" y="467"/>
                  </a:lnTo>
                  <a:lnTo>
                    <a:pt x="1101" y="4503"/>
                  </a:lnTo>
                  <a:lnTo>
                    <a:pt x="4570" y="4070"/>
                  </a:lnTo>
                  <a:lnTo>
                    <a:pt x="3436" y="0"/>
                  </a:lnTo>
                  <a:close/>
                </a:path>
              </a:pathLst>
            </a:custGeom>
            <a:solidFill>
              <a:srgbClr val="1A2327">
                <a:alpha val="1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0"/>
            <p:cNvSpPr/>
            <p:nvPr/>
          </p:nvSpPr>
          <p:spPr>
            <a:xfrm>
              <a:off x="4553192" y="1646784"/>
              <a:ext cx="557918" cy="615341"/>
            </a:xfrm>
            <a:custGeom>
              <a:avLst/>
              <a:gdLst/>
              <a:ahLst/>
              <a:cxnLst/>
              <a:rect l="l" t="t" r="r" b="b"/>
              <a:pathLst>
                <a:path w="20015" h="22075" extrusionOk="0">
                  <a:moveTo>
                    <a:pt x="10779" y="0"/>
                  </a:moveTo>
                  <a:cubicBezTo>
                    <a:pt x="9707" y="0"/>
                    <a:pt x="8640" y="42"/>
                    <a:pt x="7573" y="125"/>
                  </a:cubicBezTo>
                  <a:cubicBezTo>
                    <a:pt x="4804" y="359"/>
                    <a:pt x="1668" y="1026"/>
                    <a:pt x="1668" y="1026"/>
                  </a:cubicBezTo>
                  <a:cubicBezTo>
                    <a:pt x="1668" y="1026"/>
                    <a:pt x="1" y="1593"/>
                    <a:pt x="3336" y="22074"/>
                  </a:cubicBezTo>
                  <a:lnTo>
                    <a:pt x="17513" y="22074"/>
                  </a:lnTo>
                  <a:cubicBezTo>
                    <a:pt x="17280" y="16304"/>
                    <a:pt x="17246" y="12734"/>
                    <a:pt x="20015" y="926"/>
                  </a:cubicBezTo>
                  <a:cubicBezTo>
                    <a:pt x="18013" y="492"/>
                    <a:pt x="16012" y="226"/>
                    <a:pt x="14011" y="125"/>
                  </a:cubicBezTo>
                  <a:cubicBezTo>
                    <a:pt x="12926" y="42"/>
                    <a:pt x="11851" y="0"/>
                    <a:pt x="10779" y="0"/>
                  </a:cubicBezTo>
                  <a:close/>
                </a:path>
              </a:pathLst>
            </a:custGeom>
            <a:solidFill>
              <a:srgbClr val="80E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0"/>
            <p:cNvSpPr/>
            <p:nvPr/>
          </p:nvSpPr>
          <p:spPr>
            <a:xfrm>
              <a:off x="4701966" y="1448475"/>
              <a:ext cx="240868" cy="259461"/>
            </a:xfrm>
            <a:custGeom>
              <a:avLst/>
              <a:gdLst/>
              <a:ahLst/>
              <a:cxnLst/>
              <a:rect l="l" t="t" r="r" b="b"/>
              <a:pathLst>
                <a:path w="8641" h="9308" extrusionOk="0">
                  <a:moveTo>
                    <a:pt x="8006" y="1"/>
                  </a:moveTo>
                  <a:lnTo>
                    <a:pt x="4070" y="3370"/>
                  </a:lnTo>
                  <a:cubicBezTo>
                    <a:pt x="4471" y="4971"/>
                    <a:pt x="4537" y="6672"/>
                    <a:pt x="2236" y="7239"/>
                  </a:cubicBezTo>
                  <a:cubicBezTo>
                    <a:pt x="2236" y="7239"/>
                    <a:pt x="1" y="9308"/>
                    <a:pt x="4237" y="9308"/>
                  </a:cubicBezTo>
                  <a:cubicBezTo>
                    <a:pt x="8073" y="9308"/>
                    <a:pt x="8640" y="7239"/>
                    <a:pt x="8640" y="7239"/>
                  </a:cubicBezTo>
                  <a:cubicBezTo>
                    <a:pt x="7206" y="5872"/>
                    <a:pt x="7606" y="2069"/>
                    <a:pt x="8006" y="1"/>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0"/>
            <p:cNvSpPr/>
            <p:nvPr/>
          </p:nvSpPr>
          <p:spPr>
            <a:xfrm>
              <a:off x="4815421" y="1486609"/>
              <a:ext cx="67904" cy="87444"/>
            </a:xfrm>
            <a:custGeom>
              <a:avLst/>
              <a:gdLst/>
              <a:ahLst/>
              <a:cxnLst/>
              <a:rect l="l" t="t" r="r" b="b"/>
              <a:pathLst>
                <a:path w="2436" h="3137" extrusionOk="0">
                  <a:moveTo>
                    <a:pt x="2335" y="1"/>
                  </a:moveTo>
                  <a:lnTo>
                    <a:pt x="0" y="2002"/>
                  </a:lnTo>
                  <a:cubicBezTo>
                    <a:pt x="100" y="2369"/>
                    <a:pt x="167" y="2736"/>
                    <a:pt x="200" y="3136"/>
                  </a:cubicBezTo>
                  <a:cubicBezTo>
                    <a:pt x="1068" y="3003"/>
                    <a:pt x="2269" y="2035"/>
                    <a:pt x="2369" y="1135"/>
                  </a:cubicBezTo>
                  <a:cubicBezTo>
                    <a:pt x="2435" y="734"/>
                    <a:pt x="2402" y="367"/>
                    <a:pt x="2335" y="1"/>
                  </a:cubicBezTo>
                  <a:close/>
                </a:path>
              </a:pathLst>
            </a:custGeom>
            <a:solidFill>
              <a:srgbClr val="1A2327">
                <a:alpha val="1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0"/>
            <p:cNvSpPr/>
            <p:nvPr/>
          </p:nvSpPr>
          <p:spPr>
            <a:xfrm>
              <a:off x="4685241" y="1181368"/>
              <a:ext cx="314681" cy="365330"/>
            </a:xfrm>
            <a:custGeom>
              <a:avLst/>
              <a:gdLst/>
              <a:ahLst/>
              <a:cxnLst/>
              <a:rect l="l" t="t" r="r" b="b"/>
              <a:pathLst>
                <a:path w="11289" h="13106" extrusionOk="0">
                  <a:moveTo>
                    <a:pt x="5946" y="1"/>
                  </a:moveTo>
                  <a:cubicBezTo>
                    <a:pt x="5616" y="1"/>
                    <a:pt x="5278" y="36"/>
                    <a:pt x="4937" y="109"/>
                  </a:cubicBezTo>
                  <a:cubicBezTo>
                    <a:pt x="1368" y="877"/>
                    <a:pt x="0" y="5847"/>
                    <a:pt x="200" y="9049"/>
                  </a:cubicBezTo>
                  <a:cubicBezTo>
                    <a:pt x="340" y="11516"/>
                    <a:pt x="2314" y="13106"/>
                    <a:pt x="4526" y="13106"/>
                  </a:cubicBezTo>
                  <a:cubicBezTo>
                    <a:pt x="5484" y="13106"/>
                    <a:pt x="6488" y="12807"/>
                    <a:pt x="7406" y="12151"/>
                  </a:cubicBezTo>
                  <a:cubicBezTo>
                    <a:pt x="9440" y="10684"/>
                    <a:pt x="9707" y="9249"/>
                    <a:pt x="10508" y="5880"/>
                  </a:cubicBezTo>
                  <a:cubicBezTo>
                    <a:pt x="11288" y="2819"/>
                    <a:pt x="8909" y="1"/>
                    <a:pt x="5946" y="1"/>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0"/>
            <p:cNvSpPr/>
            <p:nvPr/>
          </p:nvSpPr>
          <p:spPr>
            <a:xfrm>
              <a:off x="4909335" y="1135513"/>
              <a:ext cx="177898" cy="172686"/>
            </a:xfrm>
            <a:custGeom>
              <a:avLst/>
              <a:gdLst/>
              <a:ahLst/>
              <a:cxnLst/>
              <a:rect l="l" t="t" r="r" b="b"/>
              <a:pathLst>
                <a:path w="6382" h="6195" extrusionOk="0">
                  <a:moveTo>
                    <a:pt x="1961" y="1"/>
                  </a:moveTo>
                  <a:cubicBezTo>
                    <a:pt x="1428" y="1"/>
                    <a:pt x="991" y="118"/>
                    <a:pt x="768" y="320"/>
                  </a:cubicBezTo>
                  <a:cubicBezTo>
                    <a:pt x="67" y="921"/>
                    <a:pt x="0" y="1421"/>
                    <a:pt x="367" y="2188"/>
                  </a:cubicBezTo>
                  <a:cubicBezTo>
                    <a:pt x="734" y="2955"/>
                    <a:pt x="3002" y="5591"/>
                    <a:pt x="4170" y="6091"/>
                  </a:cubicBezTo>
                  <a:cubicBezTo>
                    <a:pt x="4340" y="6161"/>
                    <a:pt x="4498" y="6194"/>
                    <a:pt x="4645" y="6194"/>
                  </a:cubicBezTo>
                  <a:cubicBezTo>
                    <a:pt x="6027" y="6194"/>
                    <a:pt x="6382" y="3308"/>
                    <a:pt x="5538" y="1921"/>
                  </a:cubicBezTo>
                  <a:cubicBezTo>
                    <a:pt x="4674" y="535"/>
                    <a:pt x="3099" y="1"/>
                    <a:pt x="19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0"/>
            <p:cNvSpPr/>
            <p:nvPr/>
          </p:nvSpPr>
          <p:spPr>
            <a:xfrm>
              <a:off x="4806110" y="1141757"/>
              <a:ext cx="255753" cy="248896"/>
            </a:xfrm>
            <a:custGeom>
              <a:avLst/>
              <a:gdLst/>
              <a:ahLst/>
              <a:cxnLst/>
              <a:rect l="l" t="t" r="r" b="b"/>
              <a:pathLst>
                <a:path w="9175" h="8929" extrusionOk="0">
                  <a:moveTo>
                    <a:pt x="2822" y="0"/>
                  </a:moveTo>
                  <a:cubicBezTo>
                    <a:pt x="2043" y="0"/>
                    <a:pt x="1401" y="173"/>
                    <a:pt x="1068" y="463"/>
                  </a:cubicBezTo>
                  <a:cubicBezTo>
                    <a:pt x="67" y="1397"/>
                    <a:pt x="1" y="2031"/>
                    <a:pt x="534" y="3165"/>
                  </a:cubicBezTo>
                  <a:cubicBezTo>
                    <a:pt x="1035" y="4299"/>
                    <a:pt x="4304" y="8068"/>
                    <a:pt x="5972" y="8769"/>
                  </a:cubicBezTo>
                  <a:cubicBezTo>
                    <a:pt x="6230" y="8878"/>
                    <a:pt x="6470" y="8929"/>
                    <a:pt x="6691" y="8929"/>
                  </a:cubicBezTo>
                  <a:cubicBezTo>
                    <a:pt x="8699" y="8929"/>
                    <a:pt x="9175" y="4781"/>
                    <a:pt x="7973" y="2798"/>
                  </a:cubicBezTo>
                  <a:cubicBezTo>
                    <a:pt x="6707" y="763"/>
                    <a:pt x="4460" y="0"/>
                    <a:pt x="2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0"/>
            <p:cNvSpPr/>
            <p:nvPr/>
          </p:nvSpPr>
          <p:spPr>
            <a:xfrm>
              <a:off x="4568998" y="2262117"/>
              <a:ext cx="366389" cy="2055893"/>
            </a:xfrm>
            <a:custGeom>
              <a:avLst/>
              <a:gdLst/>
              <a:ahLst/>
              <a:cxnLst/>
              <a:rect l="l" t="t" r="r" b="b"/>
              <a:pathLst>
                <a:path w="13144" h="73754" extrusionOk="0">
                  <a:moveTo>
                    <a:pt x="2769" y="0"/>
                  </a:moveTo>
                  <a:cubicBezTo>
                    <a:pt x="2769" y="0"/>
                    <a:pt x="1" y="26853"/>
                    <a:pt x="234" y="37494"/>
                  </a:cubicBezTo>
                  <a:cubicBezTo>
                    <a:pt x="468" y="48535"/>
                    <a:pt x="4537" y="73753"/>
                    <a:pt x="4537" y="73753"/>
                  </a:cubicBezTo>
                  <a:lnTo>
                    <a:pt x="9241" y="73753"/>
                  </a:lnTo>
                  <a:cubicBezTo>
                    <a:pt x="9241" y="73753"/>
                    <a:pt x="8507" y="49169"/>
                    <a:pt x="8907" y="38328"/>
                  </a:cubicBezTo>
                  <a:cubicBezTo>
                    <a:pt x="9407" y="26486"/>
                    <a:pt x="13143" y="0"/>
                    <a:pt x="13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0"/>
            <p:cNvSpPr/>
            <p:nvPr/>
          </p:nvSpPr>
          <p:spPr>
            <a:xfrm>
              <a:off x="4672223" y="4267814"/>
              <a:ext cx="172964" cy="54914"/>
            </a:xfrm>
            <a:custGeom>
              <a:avLst/>
              <a:gdLst/>
              <a:ahLst/>
              <a:cxnLst/>
              <a:rect l="l" t="t" r="r" b="b"/>
              <a:pathLst>
                <a:path w="6205" h="1970" extrusionOk="0">
                  <a:moveTo>
                    <a:pt x="6205" y="1"/>
                  </a:moveTo>
                  <a:lnTo>
                    <a:pt x="0" y="201"/>
                  </a:lnTo>
                  <a:lnTo>
                    <a:pt x="434" y="1969"/>
                  </a:lnTo>
                  <a:lnTo>
                    <a:pt x="5938" y="1969"/>
                  </a:lnTo>
                  <a:lnTo>
                    <a:pt x="62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0"/>
            <p:cNvSpPr/>
            <p:nvPr/>
          </p:nvSpPr>
          <p:spPr>
            <a:xfrm>
              <a:off x="4718719" y="2401830"/>
              <a:ext cx="182275" cy="729712"/>
            </a:xfrm>
            <a:custGeom>
              <a:avLst/>
              <a:gdLst/>
              <a:ahLst/>
              <a:cxnLst/>
              <a:rect l="l" t="t" r="r" b="b"/>
              <a:pathLst>
                <a:path w="6539" h="26178" extrusionOk="0">
                  <a:moveTo>
                    <a:pt x="4977" y="1"/>
                  </a:moveTo>
                  <a:cubicBezTo>
                    <a:pt x="4564" y="1"/>
                    <a:pt x="4076" y="501"/>
                    <a:pt x="3503" y="1660"/>
                  </a:cubicBezTo>
                  <a:cubicBezTo>
                    <a:pt x="0" y="8665"/>
                    <a:pt x="2802" y="21407"/>
                    <a:pt x="4036" y="26177"/>
                  </a:cubicBezTo>
                  <a:cubicBezTo>
                    <a:pt x="4637" y="19039"/>
                    <a:pt x="5704" y="10333"/>
                    <a:pt x="6538" y="3895"/>
                  </a:cubicBezTo>
                  <a:cubicBezTo>
                    <a:pt x="6217" y="1604"/>
                    <a:pt x="5717" y="1"/>
                    <a:pt x="49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0"/>
            <p:cNvSpPr/>
            <p:nvPr/>
          </p:nvSpPr>
          <p:spPr>
            <a:xfrm>
              <a:off x="4750331" y="2261197"/>
              <a:ext cx="550475" cy="2030777"/>
            </a:xfrm>
            <a:custGeom>
              <a:avLst/>
              <a:gdLst/>
              <a:ahLst/>
              <a:cxnLst/>
              <a:rect l="l" t="t" r="r" b="b"/>
              <a:pathLst>
                <a:path w="19748" h="72853" extrusionOk="0">
                  <a:moveTo>
                    <a:pt x="10408" y="0"/>
                  </a:moveTo>
                  <a:lnTo>
                    <a:pt x="0" y="33"/>
                  </a:lnTo>
                  <a:cubicBezTo>
                    <a:pt x="0" y="33"/>
                    <a:pt x="3203" y="27953"/>
                    <a:pt x="5638" y="36893"/>
                  </a:cubicBezTo>
                  <a:cubicBezTo>
                    <a:pt x="8506" y="47534"/>
                    <a:pt x="15044" y="72852"/>
                    <a:pt x="15044" y="72852"/>
                  </a:cubicBezTo>
                  <a:lnTo>
                    <a:pt x="19748" y="72218"/>
                  </a:lnTo>
                  <a:cubicBezTo>
                    <a:pt x="19748" y="72218"/>
                    <a:pt x="15545" y="44098"/>
                    <a:pt x="14177" y="38227"/>
                  </a:cubicBezTo>
                  <a:cubicBezTo>
                    <a:pt x="11208" y="25719"/>
                    <a:pt x="14177" y="7839"/>
                    <a:pt x="10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0"/>
            <p:cNvSpPr/>
            <p:nvPr/>
          </p:nvSpPr>
          <p:spPr>
            <a:xfrm>
              <a:off x="5129694" y="4217610"/>
              <a:ext cx="190665" cy="82789"/>
            </a:xfrm>
            <a:custGeom>
              <a:avLst/>
              <a:gdLst/>
              <a:ahLst/>
              <a:cxnLst/>
              <a:rect l="l" t="t" r="r" b="b"/>
              <a:pathLst>
                <a:path w="6840" h="2970" extrusionOk="0">
                  <a:moveTo>
                    <a:pt x="6839" y="1"/>
                  </a:moveTo>
                  <a:lnTo>
                    <a:pt x="1" y="1235"/>
                  </a:lnTo>
                  <a:lnTo>
                    <a:pt x="868" y="2969"/>
                  </a:lnTo>
                  <a:lnTo>
                    <a:pt x="6739" y="2202"/>
                  </a:lnTo>
                  <a:lnTo>
                    <a:pt x="68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0"/>
            <p:cNvSpPr/>
            <p:nvPr/>
          </p:nvSpPr>
          <p:spPr>
            <a:xfrm>
              <a:off x="4809846" y="1331229"/>
              <a:ext cx="21408" cy="28126"/>
            </a:xfrm>
            <a:custGeom>
              <a:avLst/>
              <a:gdLst/>
              <a:ahLst/>
              <a:cxnLst/>
              <a:rect l="l" t="t" r="r" b="b"/>
              <a:pathLst>
                <a:path w="768" h="1009" extrusionOk="0">
                  <a:moveTo>
                    <a:pt x="430" y="0"/>
                  </a:moveTo>
                  <a:cubicBezTo>
                    <a:pt x="272" y="0"/>
                    <a:pt x="98" y="190"/>
                    <a:pt x="67" y="438"/>
                  </a:cubicBezTo>
                  <a:cubicBezTo>
                    <a:pt x="0" y="704"/>
                    <a:pt x="134" y="971"/>
                    <a:pt x="300" y="1005"/>
                  </a:cubicBezTo>
                  <a:cubicBezTo>
                    <a:pt x="315" y="1007"/>
                    <a:pt x="329" y="1008"/>
                    <a:pt x="344" y="1008"/>
                  </a:cubicBezTo>
                  <a:cubicBezTo>
                    <a:pt x="524" y="1008"/>
                    <a:pt x="672" y="816"/>
                    <a:pt x="734" y="538"/>
                  </a:cubicBezTo>
                  <a:cubicBezTo>
                    <a:pt x="767" y="271"/>
                    <a:pt x="667" y="4"/>
                    <a:pt x="467" y="4"/>
                  </a:cubicBezTo>
                  <a:cubicBezTo>
                    <a:pt x="455" y="1"/>
                    <a:pt x="442" y="0"/>
                    <a:pt x="4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0"/>
            <p:cNvSpPr/>
            <p:nvPr/>
          </p:nvSpPr>
          <p:spPr>
            <a:xfrm>
              <a:off x="4723347" y="1315424"/>
              <a:ext cx="20488" cy="28126"/>
            </a:xfrm>
            <a:custGeom>
              <a:avLst/>
              <a:gdLst/>
              <a:ahLst/>
              <a:cxnLst/>
              <a:rect l="l" t="t" r="r" b="b"/>
              <a:pathLst>
                <a:path w="735" h="1009" extrusionOk="0">
                  <a:moveTo>
                    <a:pt x="424" y="0"/>
                  </a:moveTo>
                  <a:cubicBezTo>
                    <a:pt x="239" y="0"/>
                    <a:pt x="65" y="190"/>
                    <a:pt x="34" y="437"/>
                  </a:cubicBezTo>
                  <a:cubicBezTo>
                    <a:pt x="1" y="738"/>
                    <a:pt x="101" y="971"/>
                    <a:pt x="268" y="1005"/>
                  </a:cubicBezTo>
                  <a:cubicBezTo>
                    <a:pt x="282" y="1007"/>
                    <a:pt x="297" y="1008"/>
                    <a:pt x="311" y="1008"/>
                  </a:cubicBezTo>
                  <a:cubicBezTo>
                    <a:pt x="492" y="1008"/>
                    <a:pt x="640" y="818"/>
                    <a:pt x="701" y="571"/>
                  </a:cubicBezTo>
                  <a:cubicBezTo>
                    <a:pt x="735" y="271"/>
                    <a:pt x="635" y="37"/>
                    <a:pt x="468" y="4"/>
                  </a:cubicBezTo>
                  <a:cubicBezTo>
                    <a:pt x="453" y="1"/>
                    <a:pt x="439"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0"/>
            <p:cNvSpPr/>
            <p:nvPr/>
          </p:nvSpPr>
          <p:spPr>
            <a:xfrm>
              <a:off x="4720559" y="1308064"/>
              <a:ext cx="17701" cy="10397"/>
            </a:xfrm>
            <a:custGeom>
              <a:avLst/>
              <a:gdLst/>
              <a:ahLst/>
              <a:cxnLst/>
              <a:rect l="l" t="t" r="r" b="b"/>
              <a:pathLst>
                <a:path w="635" h="373" extrusionOk="0">
                  <a:moveTo>
                    <a:pt x="1" y="1"/>
                  </a:moveTo>
                  <a:cubicBezTo>
                    <a:pt x="1" y="1"/>
                    <a:pt x="176" y="373"/>
                    <a:pt x="437" y="373"/>
                  </a:cubicBezTo>
                  <a:cubicBezTo>
                    <a:pt x="498" y="373"/>
                    <a:pt x="565" y="352"/>
                    <a:pt x="635" y="301"/>
                  </a:cubicBezTo>
                  <a:lnTo>
                    <a:pt x="1"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0"/>
            <p:cNvSpPr/>
            <p:nvPr/>
          </p:nvSpPr>
          <p:spPr>
            <a:xfrm>
              <a:off x="4727082" y="1348066"/>
              <a:ext cx="36293" cy="55025"/>
            </a:xfrm>
            <a:custGeom>
              <a:avLst/>
              <a:gdLst/>
              <a:ahLst/>
              <a:cxnLst/>
              <a:rect l="l" t="t" r="r" b="b"/>
              <a:pathLst>
                <a:path w="1302" h="1974" extrusionOk="0">
                  <a:moveTo>
                    <a:pt x="1301" y="0"/>
                  </a:moveTo>
                  <a:cubicBezTo>
                    <a:pt x="934" y="601"/>
                    <a:pt x="501" y="1134"/>
                    <a:pt x="0" y="1601"/>
                  </a:cubicBezTo>
                  <a:cubicBezTo>
                    <a:pt x="240" y="1841"/>
                    <a:pt x="534" y="1973"/>
                    <a:pt x="858" y="1973"/>
                  </a:cubicBezTo>
                  <a:cubicBezTo>
                    <a:pt x="894" y="1973"/>
                    <a:pt x="931" y="1972"/>
                    <a:pt x="968" y="1968"/>
                  </a:cubicBezTo>
                  <a:lnTo>
                    <a:pt x="1301" y="0"/>
                  </a:lnTo>
                  <a:close/>
                </a:path>
              </a:pathLst>
            </a:custGeom>
            <a:solidFill>
              <a:srgbClr val="ED8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0"/>
            <p:cNvSpPr/>
            <p:nvPr/>
          </p:nvSpPr>
          <p:spPr>
            <a:xfrm>
              <a:off x="4773579" y="1418035"/>
              <a:ext cx="61381" cy="21185"/>
            </a:xfrm>
            <a:custGeom>
              <a:avLst/>
              <a:gdLst/>
              <a:ahLst/>
              <a:cxnLst/>
              <a:rect l="l" t="t" r="r" b="b"/>
              <a:pathLst>
                <a:path w="2202" h="760" extrusionOk="0">
                  <a:moveTo>
                    <a:pt x="2102" y="0"/>
                  </a:moveTo>
                  <a:cubicBezTo>
                    <a:pt x="2077" y="0"/>
                    <a:pt x="2052" y="9"/>
                    <a:pt x="2035" y="25"/>
                  </a:cubicBezTo>
                  <a:cubicBezTo>
                    <a:pt x="1637" y="397"/>
                    <a:pt x="1091" y="600"/>
                    <a:pt x="531" y="600"/>
                  </a:cubicBezTo>
                  <a:cubicBezTo>
                    <a:pt x="388" y="600"/>
                    <a:pt x="243" y="586"/>
                    <a:pt x="100" y="559"/>
                  </a:cubicBezTo>
                  <a:cubicBezTo>
                    <a:pt x="67" y="559"/>
                    <a:pt x="34" y="593"/>
                    <a:pt x="0" y="626"/>
                  </a:cubicBezTo>
                  <a:cubicBezTo>
                    <a:pt x="0" y="659"/>
                    <a:pt x="34" y="726"/>
                    <a:pt x="67" y="726"/>
                  </a:cubicBezTo>
                  <a:cubicBezTo>
                    <a:pt x="234" y="759"/>
                    <a:pt x="400" y="759"/>
                    <a:pt x="534" y="759"/>
                  </a:cubicBezTo>
                  <a:cubicBezTo>
                    <a:pt x="1134" y="759"/>
                    <a:pt x="1735" y="526"/>
                    <a:pt x="2168" y="126"/>
                  </a:cubicBezTo>
                  <a:cubicBezTo>
                    <a:pt x="2202" y="92"/>
                    <a:pt x="2202" y="59"/>
                    <a:pt x="2168" y="25"/>
                  </a:cubicBezTo>
                  <a:cubicBezTo>
                    <a:pt x="2152" y="9"/>
                    <a:pt x="2127" y="0"/>
                    <a:pt x="2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0"/>
            <p:cNvSpPr/>
            <p:nvPr/>
          </p:nvSpPr>
          <p:spPr>
            <a:xfrm>
              <a:off x="4921210" y="1361670"/>
              <a:ext cx="89507" cy="83095"/>
            </a:xfrm>
            <a:custGeom>
              <a:avLst/>
              <a:gdLst/>
              <a:ahLst/>
              <a:cxnLst/>
              <a:rect l="l" t="t" r="r" b="b"/>
              <a:pathLst>
                <a:path w="3211" h="2981" extrusionOk="0">
                  <a:moveTo>
                    <a:pt x="1853" y="0"/>
                  </a:moveTo>
                  <a:cubicBezTo>
                    <a:pt x="1085" y="0"/>
                    <a:pt x="427" y="893"/>
                    <a:pt x="208" y="1580"/>
                  </a:cubicBezTo>
                  <a:cubicBezTo>
                    <a:pt x="0" y="2294"/>
                    <a:pt x="269" y="2980"/>
                    <a:pt x="943" y="2980"/>
                  </a:cubicBezTo>
                  <a:cubicBezTo>
                    <a:pt x="1025" y="2980"/>
                    <a:pt x="1114" y="2970"/>
                    <a:pt x="1209" y="2948"/>
                  </a:cubicBezTo>
                  <a:cubicBezTo>
                    <a:pt x="1843" y="2748"/>
                    <a:pt x="2410" y="2348"/>
                    <a:pt x="2743" y="1781"/>
                  </a:cubicBezTo>
                  <a:cubicBezTo>
                    <a:pt x="3210" y="1080"/>
                    <a:pt x="2810" y="146"/>
                    <a:pt x="2009" y="13"/>
                  </a:cubicBezTo>
                  <a:cubicBezTo>
                    <a:pt x="1957" y="4"/>
                    <a:pt x="1905" y="0"/>
                    <a:pt x="1853"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0"/>
            <p:cNvSpPr/>
            <p:nvPr/>
          </p:nvSpPr>
          <p:spPr>
            <a:xfrm>
              <a:off x="4827491" y="1288300"/>
              <a:ext cx="40029" cy="31889"/>
            </a:xfrm>
            <a:custGeom>
              <a:avLst/>
              <a:gdLst/>
              <a:ahLst/>
              <a:cxnLst/>
              <a:rect l="l" t="t" r="r" b="b"/>
              <a:pathLst>
                <a:path w="1436" h="1144" extrusionOk="0">
                  <a:moveTo>
                    <a:pt x="151" y="1"/>
                  </a:moveTo>
                  <a:cubicBezTo>
                    <a:pt x="79" y="1"/>
                    <a:pt x="34" y="61"/>
                    <a:pt x="34" y="143"/>
                  </a:cubicBezTo>
                  <a:cubicBezTo>
                    <a:pt x="1" y="243"/>
                    <a:pt x="68" y="310"/>
                    <a:pt x="168" y="310"/>
                  </a:cubicBezTo>
                  <a:cubicBezTo>
                    <a:pt x="568" y="410"/>
                    <a:pt x="935" y="677"/>
                    <a:pt x="1102" y="1044"/>
                  </a:cubicBezTo>
                  <a:cubicBezTo>
                    <a:pt x="1135" y="1110"/>
                    <a:pt x="1168" y="1110"/>
                    <a:pt x="1202" y="1144"/>
                  </a:cubicBezTo>
                  <a:lnTo>
                    <a:pt x="1335" y="1144"/>
                  </a:lnTo>
                  <a:cubicBezTo>
                    <a:pt x="1402" y="1077"/>
                    <a:pt x="1435" y="977"/>
                    <a:pt x="1402" y="910"/>
                  </a:cubicBezTo>
                  <a:cubicBezTo>
                    <a:pt x="1168" y="410"/>
                    <a:pt x="735" y="76"/>
                    <a:pt x="201" y="9"/>
                  </a:cubicBezTo>
                  <a:cubicBezTo>
                    <a:pt x="183" y="4"/>
                    <a:pt x="167" y="1"/>
                    <a:pt x="15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0"/>
            <p:cNvSpPr/>
            <p:nvPr/>
          </p:nvSpPr>
          <p:spPr>
            <a:xfrm>
              <a:off x="4705701" y="1261233"/>
              <a:ext cx="45576" cy="22690"/>
            </a:xfrm>
            <a:custGeom>
              <a:avLst/>
              <a:gdLst/>
              <a:ahLst/>
              <a:cxnLst/>
              <a:rect l="l" t="t" r="r" b="b"/>
              <a:pathLst>
                <a:path w="1635" h="814" extrusionOk="0">
                  <a:moveTo>
                    <a:pt x="1298" y="0"/>
                  </a:moveTo>
                  <a:cubicBezTo>
                    <a:pt x="835" y="0"/>
                    <a:pt x="387" y="197"/>
                    <a:pt x="67" y="547"/>
                  </a:cubicBezTo>
                  <a:cubicBezTo>
                    <a:pt x="0" y="614"/>
                    <a:pt x="0" y="714"/>
                    <a:pt x="67" y="780"/>
                  </a:cubicBezTo>
                  <a:cubicBezTo>
                    <a:pt x="100" y="814"/>
                    <a:pt x="134" y="814"/>
                    <a:pt x="200" y="814"/>
                  </a:cubicBezTo>
                  <a:cubicBezTo>
                    <a:pt x="234" y="814"/>
                    <a:pt x="267" y="780"/>
                    <a:pt x="300" y="747"/>
                  </a:cubicBezTo>
                  <a:cubicBezTo>
                    <a:pt x="556" y="491"/>
                    <a:pt x="885" y="332"/>
                    <a:pt x="1245" y="332"/>
                  </a:cubicBezTo>
                  <a:cubicBezTo>
                    <a:pt x="1307" y="332"/>
                    <a:pt x="1371" y="337"/>
                    <a:pt x="1434" y="347"/>
                  </a:cubicBezTo>
                  <a:cubicBezTo>
                    <a:pt x="1501" y="347"/>
                    <a:pt x="1601" y="313"/>
                    <a:pt x="1635" y="213"/>
                  </a:cubicBezTo>
                  <a:cubicBezTo>
                    <a:pt x="1635" y="113"/>
                    <a:pt x="1568" y="46"/>
                    <a:pt x="1501" y="13"/>
                  </a:cubicBezTo>
                  <a:cubicBezTo>
                    <a:pt x="1433" y="5"/>
                    <a:pt x="1366" y="0"/>
                    <a:pt x="1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0"/>
            <p:cNvSpPr/>
            <p:nvPr/>
          </p:nvSpPr>
          <p:spPr>
            <a:xfrm>
              <a:off x="5157597" y="4404072"/>
              <a:ext cx="52098" cy="23108"/>
            </a:xfrm>
            <a:custGeom>
              <a:avLst/>
              <a:gdLst/>
              <a:ahLst/>
              <a:cxnLst/>
              <a:rect l="l" t="t" r="r" b="b"/>
              <a:pathLst>
                <a:path w="1869" h="829" extrusionOk="0">
                  <a:moveTo>
                    <a:pt x="550" y="154"/>
                  </a:moveTo>
                  <a:cubicBezTo>
                    <a:pt x="842" y="154"/>
                    <a:pt x="1257" y="228"/>
                    <a:pt x="1568" y="317"/>
                  </a:cubicBezTo>
                  <a:lnTo>
                    <a:pt x="1568" y="350"/>
                  </a:lnTo>
                  <a:cubicBezTo>
                    <a:pt x="1171" y="549"/>
                    <a:pt x="811" y="655"/>
                    <a:pt x="570" y="655"/>
                  </a:cubicBezTo>
                  <a:cubicBezTo>
                    <a:pt x="487" y="655"/>
                    <a:pt x="419" y="642"/>
                    <a:pt x="368" y="617"/>
                  </a:cubicBezTo>
                  <a:cubicBezTo>
                    <a:pt x="268" y="550"/>
                    <a:pt x="201" y="450"/>
                    <a:pt x="201" y="350"/>
                  </a:cubicBezTo>
                  <a:cubicBezTo>
                    <a:pt x="201" y="317"/>
                    <a:pt x="201" y="250"/>
                    <a:pt x="234" y="217"/>
                  </a:cubicBezTo>
                  <a:cubicBezTo>
                    <a:pt x="290" y="172"/>
                    <a:pt x="405" y="154"/>
                    <a:pt x="550" y="154"/>
                  </a:cubicBezTo>
                  <a:close/>
                  <a:moveTo>
                    <a:pt x="582" y="0"/>
                  </a:moveTo>
                  <a:cubicBezTo>
                    <a:pt x="393" y="0"/>
                    <a:pt x="229" y="32"/>
                    <a:pt x="134" y="117"/>
                  </a:cubicBezTo>
                  <a:cubicBezTo>
                    <a:pt x="67" y="183"/>
                    <a:pt x="1" y="283"/>
                    <a:pt x="34" y="383"/>
                  </a:cubicBezTo>
                  <a:cubicBezTo>
                    <a:pt x="34" y="517"/>
                    <a:pt x="134" y="650"/>
                    <a:pt x="234" y="750"/>
                  </a:cubicBezTo>
                  <a:lnTo>
                    <a:pt x="268" y="784"/>
                  </a:lnTo>
                  <a:cubicBezTo>
                    <a:pt x="343" y="815"/>
                    <a:pt x="430" y="829"/>
                    <a:pt x="524" y="829"/>
                  </a:cubicBezTo>
                  <a:cubicBezTo>
                    <a:pt x="932" y="829"/>
                    <a:pt x="1477" y="573"/>
                    <a:pt x="1802" y="383"/>
                  </a:cubicBezTo>
                  <a:cubicBezTo>
                    <a:pt x="1835" y="350"/>
                    <a:pt x="1869" y="350"/>
                    <a:pt x="1869" y="317"/>
                  </a:cubicBezTo>
                  <a:cubicBezTo>
                    <a:pt x="1869" y="283"/>
                    <a:pt x="1835" y="250"/>
                    <a:pt x="1802" y="250"/>
                  </a:cubicBezTo>
                  <a:cubicBezTo>
                    <a:pt x="1706" y="202"/>
                    <a:pt x="1062"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0"/>
            <p:cNvSpPr/>
            <p:nvPr/>
          </p:nvSpPr>
          <p:spPr>
            <a:xfrm>
              <a:off x="5172483" y="4376865"/>
              <a:ext cx="37213" cy="37910"/>
            </a:xfrm>
            <a:custGeom>
              <a:avLst/>
              <a:gdLst/>
              <a:ahLst/>
              <a:cxnLst/>
              <a:rect l="l" t="t" r="r" b="b"/>
              <a:pathLst>
                <a:path w="1335" h="1360" extrusionOk="0">
                  <a:moveTo>
                    <a:pt x="397" y="167"/>
                  </a:moveTo>
                  <a:cubicBezTo>
                    <a:pt x="434" y="167"/>
                    <a:pt x="467" y="175"/>
                    <a:pt x="501" y="192"/>
                  </a:cubicBezTo>
                  <a:cubicBezTo>
                    <a:pt x="534" y="192"/>
                    <a:pt x="534" y="192"/>
                    <a:pt x="567" y="225"/>
                  </a:cubicBezTo>
                  <a:cubicBezTo>
                    <a:pt x="834" y="459"/>
                    <a:pt x="1034" y="792"/>
                    <a:pt x="1135" y="1159"/>
                  </a:cubicBezTo>
                  <a:cubicBezTo>
                    <a:pt x="734" y="992"/>
                    <a:pt x="201" y="559"/>
                    <a:pt x="167" y="325"/>
                  </a:cubicBezTo>
                  <a:cubicBezTo>
                    <a:pt x="167" y="292"/>
                    <a:pt x="167" y="225"/>
                    <a:pt x="267" y="192"/>
                  </a:cubicBezTo>
                  <a:cubicBezTo>
                    <a:pt x="317" y="175"/>
                    <a:pt x="359" y="167"/>
                    <a:pt x="397" y="167"/>
                  </a:cubicBezTo>
                  <a:close/>
                  <a:moveTo>
                    <a:pt x="397" y="0"/>
                  </a:moveTo>
                  <a:cubicBezTo>
                    <a:pt x="334" y="0"/>
                    <a:pt x="267" y="8"/>
                    <a:pt x="201" y="25"/>
                  </a:cubicBezTo>
                  <a:cubicBezTo>
                    <a:pt x="67" y="58"/>
                    <a:pt x="0" y="192"/>
                    <a:pt x="0" y="325"/>
                  </a:cubicBezTo>
                  <a:cubicBezTo>
                    <a:pt x="34" y="592"/>
                    <a:pt x="367" y="892"/>
                    <a:pt x="701" y="1126"/>
                  </a:cubicBezTo>
                  <a:cubicBezTo>
                    <a:pt x="868" y="1226"/>
                    <a:pt x="1068" y="1293"/>
                    <a:pt x="1268" y="1359"/>
                  </a:cubicBezTo>
                  <a:cubicBezTo>
                    <a:pt x="1268" y="1359"/>
                    <a:pt x="1301" y="1359"/>
                    <a:pt x="1335" y="1326"/>
                  </a:cubicBezTo>
                  <a:cubicBezTo>
                    <a:pt x="1335" y="1326"/>
                    <a:pt x="1335" y="1293"/>
                    <a:pt x="1335" y="1259"/>
                  </a:cubicBezTo>
                  <a:cubicBezTo>
                    <a:pt x="1335" y="1226"/>
                    <a:pt x="1034" y="259"/>
                    <a:pt x="567" y="25"/>
                  </a:cubicBezTo>
                  <a:cubicBezTo>
                    <a:pt x="517" y="8"/>
                    <a:pt x="459"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0"/>
            <p:cNvSpPr/>
            <p:nvPr/>
          </p:nvSpPr>
          <p:spPr>
            <a:xfrm>
              <a:off x="4651762" y="4430219"/>
              <a:ext cx="60461" cy="25478"/>
            </a:xfrm>
            <a:custGeom>
              <a:avLst/>
              <a:gdLst/>
              <a:ahLst/>
              <a:cxnLst/>
              <a:rect l="l" t="t" r="r" b="b"/>
              <a:pathLst>
                <a:path w="2169" h="914" extrusionOk="0">
                  <a:moveTo>
                    <a:pt x="367" y="179"/>
                  </a:moveTo>
                  <a:cubicBezTo>
                    <a:pt x="868" y="246"/>
                    <a:pt x="1368" y="413"/>
                    <a:pt x="1835" y="680"/>
                  </a:cubicBezTo>
                  <a:cubicBezTo>
                    <a:pt x="1547" y="717"/>
                    <a:pt x="1283" y="736"/>
                    <a:pt x="1055" y="736"/>
                  </a:cubicBezTo>
                  <a:cubicBezTo>
                    <a:pt x="674" y="736"/>
                    <a:pt x="392" y="684"/>
                    <a:pt x="267" y="580"/>
                  </a:cubicBezTo>
                  <a:cubicBezTo>
                    <a:pt x="201" y="513"/>
                    <a:pt x="167" y="413"/>
                    <a:pt x="167" y="313"/>
                  </a:cubicBezTo>
                  <a:cubicBezTo>
                    <a:pt x="167" y="279"/>
                    <a:pt x="201" y="246"/>
                    <a:pt x="234" y="213"/>
                  </a:cubicBezTo>
                  <a:cubicBezTo>
                    <a:pt x="267" y="179"/>
                    <a:pt x="334" y="179"/>
                    <a:pt x="367" y="179"/>
                  </a:cubicBezTo>
                  <a:close/>
                  <a:moveTo>
                    <a:pt x="381" y="0"/>
                  </a:moveTo>
                  <a:cubicBezTo>
                    <a:pt x="295" y="0"/>
                    <a:pt x="222" y="14"/>
                    <a:pt x="167" y="46"/>
                  </a:cubicBezTo>
                  <a:cubicBezTo>
                    <a:pt x="67" y="113"/>
                    <a:pt x="34" y="179"/>
                    <a:pt x="34" y="279"/>
                  </a:cubicBezTo>
                  <a:cubicBezTo>
                    <a:pt x="0" y="446"/>
                    <a:pt x="67" y="580"/>
                    <a:pt x="167" y="680"/>
                  </a:cubicBezTo>
                  <a:cubicBezTo>
                    <a:pt x="401" y="846"/>
                    <a:pt x="701" y="913"/>
                    <a:pt x="1001" y="913"/>
                  </a:cubicBezTo>
                  <a:cubicBezTo>
                    <a:pt x="1368" y="880"/>
                    <a:pt x="1735" y="846"/>
                    <a:pt x="2102" y="780"/>
                  </a:cubicBezTo>
                  <a:cubicBezTo>
                    <a:pt x="2135" y="746"/>
                    <a:pt x="2169" y="746"/>
                    <a:pt x="2169" y="713"/>
                  </a:cubicBezTo>
                  <a:cubicBezTo>
                    <a:pt x="2169" y="680"/>
                    <a:pt x="2169" y="613"/>
                    <a:pt x="2135" y="613"/>
                  </a:cubicBezTo>
                  <a:cubicBezTo>
                    <a:pt x="1991" y="555"/>
                    <a:pt x="927"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0"/>
            <p:cNvSpPr/>
            <p:nvPr/>
          </p:nvSpPr>
          <p:spPr>
            <a:xfrm>
              <a:off x="4673142" y="4408225"/>
              <a:ext cx="38161" cy="43736"/>
            </a:xfrm>
            <a:custGeom>
              <a:avLst/>
              <a:gdLst/>
              <a:ahLst/>
              <a:cxnLst/>
              <a:rect l="l" t="t" r="r" b="b"/>
              <a:pathLst>
                <a:path w="1369" h="1569" extrusionOk="0">
                  <a:moveTo>
                    <a:pt x="468" y="168"/>
                  </a:moveTo>
                  <a:cubicBezTo>
                    <a:pt x="568" y="168"/>
                    <a:pt x="668" y="201"/>
                    <a:pt x="734" y="268"/>
                  </a:cubicBezTo>
                  <a:cubicBezTo>
                    <a:pt x="1001" y="568"/>
                    <a:pt x="1168" y="935"/>
                    <a:pt x="1201" y="1335"/>
                  </a:cubicBezTo>
                  <a:cubicBezTo>
                    <a:pt x="768" y="1102"/>
                    <a:pt x="201" y="501"/>
                    <a:pt x="267" y="268"/>
                  </a:cubicBezTo>
                  <a:cubicBezTo>
                    <a:pt x="267" y="234"/>
                    <a:pt x="267" y="168"/>
                    <a:pt x="401" y="168"/>
                  </a:cubicBezTo>
                  <a:close/>
                  <a:moveTo>
                    <a:pt x="401" y="1"/>
                  </a:moveTo>
                  <a:cubicBezTo>
                    <a:pt x="167" y="34"/>
                    <a:pt x="101" y="134"/>
                    <a:pt x="101" y="234"/>
                  </a:cubicBezTo>
                  <a:cubicBezTo>
                    <a:pt x="1" y="635"/>
                    <a:pt x="835" y="1402"/>
                    <a:pt x="1268" y="1569"/>
                  </a:cubicBezTo>
                  <a:lnTo>
                    <a:pt x="1335" y="1569"/>
                  </a:lnTo>
                  <a:cubicBezTo>
                    <a:pt x="1368" y="1535"/>
                    <a:pt x="1368" y="1502"/>
                    <a:pt x="1368" y="1502"/>
                  </a:cubicBezTo>
                  <a:cubicBezTo>
                    <a:pt x="1368" y="1435"/>
                    <a:pt x="1302" y="501"/>
                    <a:pt x="868" y="134"/>
                  </a:cubicBezTo>
                  <a:cubicBezTo>
                    <a:pt x="734" y="34"/>
                    <a:pt x="568"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0"/>
            <p:cNvSpPr/>
            <p:nvPr/>
          </p:nvSpPr>
          <p:spPr>
            <a:xfrm>
              <a:off x="4634088" y="2235161"/>
              <a:ext cx="424035" cy="43708"/>
            </a:xfrm>
            <a:custGeom>
              <a:avLst/>
              <a:gdLst/>
              <a:ahLst/>
              <a:cxnLst/>
              <a:rect l="l" t="t" r="r" b="b"/>
              <a:pathLst>
                <a:path w="15212" h="1568" extrusionOk="0">
                  <a:moveTo>
                    <a:pt x="234" y="0"/>
                  </a:moveTo>
                  <a:cubicBezTo>
                    <a:pt x="101" y="0"/>
                    <a:pt x="1" y="100"/>
                    <a:pt x="1" y="167"/>
                  </a:cubicBezTo>
                  <a:lnTo>
                    <a:pt x="101" y="1434"/>
                  </a:lnTo>
                  <a:cubicBezTo>
                    <a:pt x="134" y="1501"/>
                    <a:pt x="234" y="1568"/>
                    <a:pt x="368" y="1568"/>
                  </a:cubicBezTo>
                  <a:lnTo>
                    <a:pt x="14945" y="1568"/>
                  </a:lnTo>
                  <a:cubicBezTo>
                    <a:pt x="15078" y="1568"/>
                    <a:pt x="15211" y="1468"/>
                    <a:pt x="15178" y="1368"/>
                  </a:cubicBezTo>
                  <a:lnTo>
                    <a:pt x="14811" y="134"/>
                  </a:lnTo>
                  <a:cubicBezTo>
                    <a:pt x="14744" y="33"/>
                    <a:pt x="14644" y="0"/>
                    <a:pt x="1457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0"/>
            <p:cNvSpPr/>
            <p:nvPr/>
          </p:nvSpPr>
          <p:spPr>
            <a:xfrm>
              <a:off x="4984655" y="2231425"/>
              <a:ext cx="23276" cy="52098"/>
            </a:xfrm>
            <a:custGeom>
              <a:avLst/>
              <a:gdLst/>
              <a:ahLst/>
              <a:cxnLst/>
              <a:rect l="l" t="t" r="r" b="b"/>
              <a:pathLst>
                <a:path w="835" h="1869" extrusionOk="0">
                  <a:moveTo>
                    <a:pt x="134" y="1"/>
                  </a:moveTo>
                  <a:cubicBezTo>
                    <a:pt x="34" y="1"/>
                    <a:pt x="0" y="67"/>
                    <a:pt x="0" y="101"/>
                  </a:cubicBezTo>
                  <a:lnTo>
                    <a:pt x="167" y="1769"/>
                  </a:lnTo>
                  <a:cubicBezTo>
                    <a:pt x="167" y="1835"/>
                    <a:pt x="234" y="1869"/>
                    <a:pt x="334" y="1869"/>
                  </a:cubicBezTo>
                  <a:lnTo>
                    <a:pt x="701" y="1869"/>
                  </a:lnTo>
                  <a:cubicBezTo>
                    <a:pt x="767" y="1869"/>
                    <a:pt x="834" y="1835"/>
                    <a:pt x="834" y="1769"/>
                  </a:cubicBezTo>
                  <a:lnTo>
                    <a:pt x="667" y="101"/>
                  </a:lnTo>
                  <a:cubicBezTo>
                    <a:pt x="667" y="67"/>
                    <a:pt x="567" y="1"/>
                    <a:pt x="501" y="1"/>
                  </a:cubicBezTo>
                  <a:close/>
                </a:path>
              </a:pathLst>
            </a:custGeom>
            <a:solidFill>
              <a:srgbClr val="80E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0"/>
            <p:cNvSpPr/>
            <p:nvPr/>
          </p:nvSpPr>
          <p:spPr>
            <a:xfrm>
              <a:off x="4664780" y="2231425"/>
              <a:ext cx="24196" cy="52098"/>
            </a:xfrm>
            <a:custGeom>
              <a:avLst/>
              <a:gdLst/>
              <a:ahLst/>
              <a:cxnLst/>
              <a:rect l="l" t="t" r="r" b="b"/>
              <a:pathLst>
                <a:path w="868" h="1869" extrusionOk="0">
                  <a:moveTo>
                    <a:pt x="134" y="1"/>
                  </a:moveTo>
                  <a:cubicBezTo>
                    <a:pt x="34" y="1"/>
                    <a:pt x="0" y="67"/>
                    <a:pt x="0" y="101"/>
                  </a:cubicBezTo>
                  <a:lnTo>
                    <a:pt x="167" y="1769"/>
                  </a:lnTo>
                  <a:cubicBezTo>
                    <a:pt x="201" y="1835"/>
                    <a:pt x="267" y="1869"/>
                    <a:pt x="334" y="1869"/>
                  </a:cubicBezTo>
                  <a:lnTo>
                    <a:pt x="734" y="1869"/>
                  </a:lnTo>
                  <a:cubicBezTo>
                    <a:pt x="801" y="1869"/>
                    <a:pt x="868" y="1835"/>
                    <a:pt x="834" y="1769"/>
                  </a:cubicBezTo>
                  <a:lnTo>
                    <a:pt x="668" y="101"/>
                  </a:lnTo>
                  <a:cubicBezTo>
                    <a:pt x="668" y="67"/>
                    <a:pt x="601" y="1"/>
                    <a:pt x="501" y="1"/>
                  </a:cubicBezTo>
                  <a:close/>
                </a:path>
              </a:pathLst>
            </a:custGeom>
            <a:solidFill>
              <a:srgbClr val="80E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0"/>
            <p:cNvSpPr/>
            <p:nvPr/>
          </p:nvSpPr>
          <p:spPr>
            <a:xfrm>
              <a:off x="4823784" y="2231425"/>
              <a:ext cx="24196" cy="52098"/>
            </a:xfrm>
            <a:custGeom>
              <a:avLst/>
              <a:gdLst/>
              <a:ahLst/>
              <a:cxnLst/>
              <a:rect l="l" t="t" r="r" b="b"/>
              <a:pathLst>
                <a:path w="868" h="1869" extrusionOk="0">
                  <a:moveTo>
                    <a:pt x="134" y="1"/>
                  </a:moveTo>
                  <a:cubicBezTo>
                    <a:pt x="67" y="1"/>
                    <a:pt x="0" y="67"/>
                    <a:pt x="34" y="101"/>
                  </a:cubicBezTo>
                  <a:lnTo>
                    <a:pt x="201" y="1769"/>
                  </a:lnTo>
                  <a:cubicBezTo>
                    <a:pt x="201" y="1835"/>
                    <a:pt x="267" y="1869"/>
                    <a:pt x="334" y="1869"/>
                  </a:cubicBezTo>
                  <a:lnTo>
                    <a:pt x="734" y="1869"/>
                  </a:lnTo>
                  <a:cubicBezTo>
                    <a:pt x="801" y="1869"/>
                    <a:pt x="868" y="1835"/>
                    <a:pt x="868" y="1769"/>
                  </a:cubicBezTo>
                  <a:lnTo>
                    <a:pt x="668" y="101"/>
                  </a:lnTo>
                  <a:cubicBezTo>
                    <a:pt x="668" y="67"/>
                    <a:pt x="601" y="1"/>
                    <a:pt x="534" y="1"/>
                  </a:cubicBezTo>
                  <a:close/>
                </a:path>
              </a:pathLst>
            </a:custGeom>
            <a:solidFill>
              <a:srgbClr val="80E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0"/>
            <p:cNvSpPr/>
            <p:nvPr/>
          </p:nvSpPr>
          <p:spPr>
            <a:xfrm>
              <a:off x="4807978" y="1322950"/>
              <a:ext cx="17701" cy="10732"/>
            </a:xfrm>
            <a:custGeom>
              <a:avLst/>
              <a:gdLst/>
              <a:ahLst/>
              <a:cxnLst/>
              <a:rect l="l" t="t" r="r" b="b"/>
              <a:pathLst>
                <a:path w="635" h="385" extrusionOk="0">
                  <a:moveTo>
                    <a:pt x="0" y="1"/>
                  </a:moveTo>
                  <a:cubicBezTo>
                    <a:pt x="0" y="1"/>
                    <a:pt x="150" y="385"/>
                    <a:pt x="415" y="385"/>
                  </a:cubicBezTo>
                  <a:cubicBezTo>
                    <a:pt x="481" y="385"/>
                    <a:pt x="554" y="361"/>
                    <a:pt x="634" y="301"/>
                  </a:cubicBezTo>
                  <a:lnTo>
                    <a:pt x="0"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0"/>
            <p:cNvSpPr/>
            <p:nvPr/>
          </p:nvSpPr>
          <p:spPr>
            <a:xfrm>
              <a:off x="4524369" y="1639118"/>
              <a:ext cx="753182" cy="2219519"/>
            </a:xfrm>
            <a:custGeom>
              <a:avLst/>
              <a:gdLst/>
              <a:ahLst/>
              <a:cxnLst/>
              <a:rect l="l" t="t" r="r" b="b"/>
              <a:pathLst>
                <a:path w="27020" h="79624" extrusionOk="0">
                  <a:moveTo>
                    <a:pt x="8673" y="0"/>
                  </a:moveTo>
                  <a:cubicBezTo>
                    <a:pt x="7005" y="134"/>
                    <a:pt x="3136" y="400"/>
                    <a:pt x="2269" y="1134"/>
                  </a:cubicBezTo>
                  <a:cubicBezTo>
                    <a:pt x="1435" y="1868"/>
                    <a:pt x="1135" y="16312"/>
                    <a:pt x="1835" y="21415"/>
                  </a:cubicBezTo>
                  <a:cubicBezTo>
                    <a:pt x="2536" y="26519"/>
                    <a:pt x="0" y="71151"/>
                    <a:pt x="1201" y="79624"/>
                  </a:cubicBezTo>
                  <a:cubicBezTo>
                    <a:pt x="6945" y="79204"/>
                    <a:pt x="9976" y="79119"/>
                    <a:pt x="11481" y="79119"/>
                  </a:cubicBezTo>
                  <a:cubicBezTo>
                    <a:pt x="12484" y="79119"/>
                    <a:pt x="12810" y="79157"/>
                    <a:pt x="12810" y="79157"/>
                  </a:cubicBezTo>
                  <a:lnTo>
                    <a:pt x="13177" y="76555"/>
                  </a:lnTo>
                  <a:lnTo>
                    <a:pt x="14211" y="79224"/>
                  </a:lnTo>
                  <a:cubicBezTo>
                    <a:pt x="14211" y="79224"/>
                    <a:pt x="19249" y="78777"/>
                    <a:pt x="23109" y="78777"/>
                  </a:cubicBezTo>
                  <a:cubicBezTo>
                    <a:pt x="24832" y="78777"/>
                    <a:pt x="26320" y="78866"/>
                    <a:pt x="27020" y="79123"/>
                  </a:cubicBezTo>
                  <a:cubicBezTo>
                    <a:pt x="26953" y="70784"/>
                    <a:pt x="23017" y="30055"/>
                    <a:pt x="19881" y="21716"/>
                  </a:cubicBezTo>
                  <a:cubicBezTo>
                    <a:pt x="20949" y="11275"/>
                    <a:pt x="22316" y="1568"/>
                    <a:pt x="21649" y="801"/>
                  </a:cubicBezTo>
                  <a:cubicBezTo>
                    <a:pt x="20949" y="34"/>
                    <a:pt x="15178" y="0"/>
                    <a:pt x="15178" y="0"/>
                  </a:cubicBezTo>
                  <a:cubicBezTo>
                    <a:pt x="14111" y="1134"/>
                    <a:pt x="12676" y="1835"/>
                    <a:pt x="11142" y="1935"/>
                  </a:cubicBezTo>
                  <a:cubicBezTo>
                    <a:pt x="11102" y="1936"/>
                    <a:pt x="11063" y="1936"/>
                    <a:pt x="11024" y="1936"/>
                  </a:cubicBezTo>
                  <a:cubicBezTo>
                    <a:pt x="8706" y="1936"/>
                    <a:pt x="8673" y="0"/>
                    <a:pt x="8673" y="0"/>
                  </a:cubicBezTo>
                  <a:close/>
                </a:path>
              </a:pathLst>
            </a:custGeom>
            <a:solidFill>
              <a:srgbClr val="80E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0"/>
            <p:cNvSpPr/>
            <p:nvPr/>
          </p:nvSpPr>
          <p:spPr>
            <a:xfrm>
              <a:off x="4524369" y="1639118"/>
              <a:ext cx="753182" cy="2219519"/>
            </a:xfrm>
            <a:custGeom>
              <a:avLst/>
              <a:gdLst/>
              <a:ahLst/>
              <a:cxnLst/>
              <a:rect l="l" t="t" r="r" b="b"/>
              <a:pathLst>
                <a:path w="27020" h="79624" extrusionOk="0">
                  <a:moveTo>
                    <a:pt x="8673" y="0"/>
                  </a:moveTo>
                  <a:cubicBezTo>
                    <a:pt x="7005" y="134"/>
                    <a:pt x="3136" y="400"/>
                    <a:pt x="2269" y="1134"/>
                  </a:cubicBezTo>
                  <a:cubicBezTo>
                    <a:pt x="1435" y="1868"/>
                    <a:pt x="1135" y="16312"/>
                    <a:pt x="1835" y="21415"/>
                  </a:cubicBezTo>
                  <a:cubicBezTo>
                    <a:pt x="2536" y="26519"/>
                    <a:pt x="0" y="71151"/>
                    <a:pt x="1201" y="79624"/>
                  </a:cubicBezTo>
                  <a:cubicBezTo>
                    <a:pt x="6945" y="79204"/>
                    <a:pt x="9976" y="79119"/>
                    <a:pt x="11481" y="79119"/>
                  </a:cubicBezTo>
                  <a:cubicBezTo>
                    <a:pt x="12484" y="79119"/>
                    <a:pt x="12810" y="79157"/>
                    <a:pt x="12810" y="79157"/>
                  </a:cubicBezTo>
                  <a:lnTo>
                    <a:pt x="13177" y="76555"/>
                  </a:lnTo>
                  <a:lnTo>
                    <a:pt x="14211" y="79224"/>
                  </a:lnTo>
                  <a:cubicBezTo>
                    <a:pt x="14211" y="79224"/>
                    <a:pt x="19249" y="78777"/>
                    <a:pt x="23109" y="78777"/>
                  </a:cubicBezTo>
                  <a:cubicBezTo>
                    <a:pt x="24832" y="78777"/>
                    <a:pt x="26320" y="78866"/>
                    <a:pt x="27020" y="79123"/>
                  </a:cubicBezTo>
                  <a:cubicBezTo>
                    <a:pt x="26953" y="70784"/>
                    <a:pt x="23017" y="30055"/>
                    <a:pt x="19881" y="21716"/>
                  </a:cubicBezTo>
                  <a:cubicBezTo>
                    <a:pt x="20949" y="11275"/>
                    <a:pt x="22316" y="1568"/>
                    <a:pt x="21649" y="801"/>
                  </a:cubicBezTo>
                  <a:cubicBezTo>
                    <a:pt x="20949" y="34"/>
                    <a:pt x="15178" y="0"/>
                    <a:pt x="15178" y="0"/>
                  </a:cubicBezTo>
                  <a:cubicBezTo>
                    <a:pt x="14111" y="1134"/>
                    <a:pt x="12676" y="1835"/>
                    <a:pt x="11142" y="1935"/>
                  </a:cubicBezTo>
                  <a:cubicBezTo>
                    <a:pt x="11102" y="1936"/>
                    <a:pt x="11063" y="1936"/>
                    <a:pt x="11024" y="1936"/>
                  </a:cubicBezTo>
                  <a:cubicBezTo>
                    <a:pt x="8706" y="1936"/>
                    <a:pt x="8673" y="0"/>
                    <a:pt x="8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0"/>
            <p:cNvSpPr/>
            <p:nvPr/>
          </p:nvSpPr>
          <p:spPr>
            <a:xfrm>
              <a:off x="4900972" y="2184928"/>
              <a:ext cx="181327" cy="65283"/>
            </a:xfrm>
            <a:custGeom>
              <a:avLst/>
              <a:gdLst/>
              <a:ahLst/>
              <a:cxnLst/>
              <a:rect l="l" t="t" r="r" b="b"/>
              <a:pathLst>
                <a:path w="6505" h="2342" extrusionOk="0">
                  <a:moveTo>
                    <a:pt x="0" y="1"/>
                  </a:moveTo>
                  <a:cubicBezTo>
                    <a:pt x="33" y="701"/>
                    <a:pt x="134" y="1402"/>
                    <a:pt x="334" y="2069"/>
                  </a:cubicBezTo>
                  <a:cubicBezTo>
                    <a:pt x="941" y="2272"/>
                    <a:pt x="2260" y="2342"/>
                    <a:pt x="3584" y="2342"/>
                  </a:cubicBezTo>
                  <a:cubicBezTo>
                    <a:pt x="4658" y="2342"/>
                    <a:pt x="5736" y="2296"/>
                    <a:pt x="6438" y="2236"/>
                  </a:cubicBezTo>
                  <a:lnTo>
                    <a:pt x="6405" y="2136"/>
                  </a:lnTo>
                  <a:lnTo>
                    <a:pt x="6505" y="1135"/>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0"/>
            <p:cNvSpPr/>
            <p:nvPr/>
          </p:nvSpPr>
          <p:spPr>
            <a:xfrm>
              <a:off x="5065551" y="1832521"/>
              <a:ext cx="54886" cy="204603"/>
            </a:xfrm>
            <a:custGeom>
              <a:avLst/>
              <a:gdLst/>
              <a:ahLst/>
              <a:cxnLst/>
              <a:rect l="l" t="t" r="r" b="b"/>
              <a:pathLst>
                <a:path w="1969" h="7340" extrusionOk="0">
                  <a:moveTo>
                    <a:pt x="0" y="0"/>
                  </a:moveTo>
                  <a:cubicBezTo>
                    <a:pt x="0" y="1935"/>
                    <a:pt x="367" y="5204"/>
                    <a:pt x="1301" y="7339"/>
                  </a:cubicBezTo>
                  <a:cubicBezTo>
                    <a:pt x="1535" y="5104"/>
                    <a:pt x="1768" y="3003"/>
                    <a:pt x="1968" y="1168"/>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0"/>
            <p:cNvSpPr/>
            <p:nvPr/>
          </p:nvSpPr>
          <p:spPr>
            <a:xfrm>
              <a:off x="4809846" y="1689546"/>
              <a:ext cx="85548" cy="2086360"/>
            </a:xfrm>
            <a:custGeom>
              <a:avLst/>
              <a:gdLst/>
              <a:ahLst/>
              <a:cxnLst/>
              <a:rect l="l" t="t" r="r" b="b"/>
              <a:pathLst>
                <a:path w="3069" h="74847" extrusionOk="0">
                  <a:moveTo>
                    <a:pt x="517" y="1"/>
                  </a:moveTo>
                  <a:cubicBezTo>
                    <a:pt x="459" y="1"/>
                    <a:pt x="400" y="42"/>
                    <a:pt x="400" y="126"/>
                  </a:cubicBezTo>
                  <a:cubicBezTo>
                    <a:pt x="400" y="193"/>
                    <a:pt x="134" y="6731"/>
                    <a:pt x="67" y="20707"/>
                  </a:cubicBezTo>
                  <a:cubicBezTo>
                    <a:pt x="0" y="43724"/>
                    <a:pt x="2802" y="74446"/>
                    <a:pt x="2835" y="74746"/>
                  </a:cubicBezTo>
                  <a:cubicBezTo>
                    <a:pt x="2835" y="74813"/>
                    <a:pt x="2902" y="74846"/>
                    <a:pt x="2936" y="74846"/>
                  </a:cubicBezTo>
                  <a:lnTo>
                    <a:pt x="2969" y="74846"/>
                  </a:lnTo>
                  <a:cubicBezTo>
                    <a:pt x="3036" y="74846"/>
                    <a:pt x="3069" y="74779"/>
                    <a:pt x="3069" y="74713"/>
                  </a:cubicBezTo>
                  <a:cubicBezTo>
                    <a:pt x="3036" y="74412"/>
                    <a:pt x="234" y="43724"/>
                    <a:pt x="300" y="20707"/>
                  </a:cubicBezTo>
                  <a:cubicBezTo>
                    <a:pt x="367" y="6731"/>
                    <a:pt x="634" y="193"/>
                    <a:pt x="634" y="126"/>
                  </a:cubicBezTo>
                  <a:cubicBezTo>
                    <a:pt x="634" y="42"/>
                    <a:pt x="576" y="1"/>
                    <a:pt x="5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0"/>
            <p:cNvSpPr/>
            <p:nvPr/>
          </p:nvSpPr>
          <p:spPr>
            <a:xfrm>
              <a:off x="4959372" y="2231537"/>
              <a:ext cx="132239" cy="141243"/>
            </a:xfrm>
            <a:custGeom>
              <a:avLst/>
              <a:gdLst/>
              <a:ahLst/>
              <a:cxnLst/>
              <a:rect l="l" t="t" r="r" b="b"/>
              <a:pathLst>
                <a:path w="4744" h="5067" extrusionOk="0">
                  <a:moveTo>
                    <a:pt x="142" y="0"/>
                  </a:moveTo>
                  <a:cubicBezTo>
                    <a:pt x="67" y="0"/>
                    <a:pt x="0" y="64"/>
                    <a:pt x="40" y="163"/>
                  </a:cubicBezTo>
                  <a:cubicBezTo>
                    <a:pt x="874" y="2298"/>
                    <a:pt x="2475" y="4033"/>
                    <a:pt x="4543" y="5067"/>
                  </a:cubicBezTo>
                  <a:lnTo>
                    <a:pt x="4610" y="5067"/>
                  </a:lnTo>
                  <a:cubicBezTo>
                    <a:pt x="4643" y="5067"/>
                    <a:pt x="4677" y="5034"/>
                    <a:pt x="4710" y="5000"/>
                  </a:cubicBezTo>
                  <a:cubicBezTo>
                    <a:pt x="4743" y="4934"/>
                    <a:pt x="4710" y="4867"/>
                    <a:pt x="4643" y="4833"/>
                  </a:cubicBezTo>
                  <a:cubicBezTo>
                    <a:pt x="2642" y="3833"/>
                    <a:pt x="1107" y="2165"/>
                    <a:pt x="273" y="97"/>
                  </a:cubicBezTo>
                  <a:cubicBezTo>
                    <a:pt x="247" y="29"/>
                    <a:pt x="192" y="0"/>
                    <a:pt x="1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0"/>
            <p:cNvSpPr/>
            <p:nvPr/>
          </p:nvSpPr>
          <p:spPr>
            <a:xfrm>
              <a:off x="4513218" y="1905054"/>
              <a:ext cx="349553" cy="396187"/>
            </a:xfrm>
            <a:custGeom>
              <a:avLst/>
              <a:gdLst/>
              <a:ahLst/>
              <a:cxnLst/>
              <a:rect l="l" t="t" r="r" b="b"/>
              <a:pathLst>
                <a:path w="12540" h="14213" extrusionOk="0">
                  <a:moveTo>
                    <a:pt x="734" y="0"/>
                  </a:moveTo>
                  <a:cubicBezTo>
                    <a:pt x="334" y="0"/>
                    <a:pt x="0" y="367"/>
                    <a:pt x="67" y="768"/>
                  </a:cubicBezTo>
                  <a:lnTo>
                    <a:pt x="1735" y="13443"/>
                  </a:lnTo>
                  <a:cubicBezTo>
                    <a:pt x="1801" y="13877"/>
                    <a:pt x="2135" y="14210"/>
                    <a:pt x="2602" y="14210"/>
                  </a:cubicBezTo>
                  <a:lnTo>
                    <a:pt x="11809" y="14210"/>
                  </a:lnTo>
                  <a:cubicBezTo>
                    <a:pt x="11826" y="14212"/>
                    <a:pt x="11842" y="14212"/>
                    <a:pt x="11859" y="14212"/>
                  </a:cubicBezTo>
                  <a:cubicBezTo>
                    <a:pt x="12265" y="14212"/>
                    <a:pt x="12540" y="13828"/>
                    <a:pt x="12476" y="13443"/>
                  </a:cubicBezTo>
                  <a:lnTo>
                    <a:pt x="10841" y="768"/>
                  </a:lnTo>
                  <a:cubicBezTo>
                    <a:pt x="10775" y="334"/>
                    <a:pt x="10408" y="34"/>
                    <a:pt x="9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0"/>
            <p:cNvSpPr/>
            <p:nvPr/>
          </p:nvSpPr>
          <p:spPr>
            <a:xfrm>
              <a:off x="4843297" y="2037102"/>
              <a:ext cx="88364" cy="118775"/>
            </a:xfrm>
            <a:custGeom>
              <a:avLst/>
              <a:gdLst/>
              <a:ahLst/>
              <a:cxnLst/>
              <a:rect l="l" t="t" r="r" b="b"/>
              <a:pathLst>
                <a:path w="3170" h="4261" extrusionOk="0">
                  <a:moveTo>
                    <a:pt x="201" y="0"/>
                  </a:moveTo>
                  <a:lnTo>
                    <a:pt x="1" y="3569"/>
                  </a:lnTo>
                  <a:cubicBezTo>
                    <a:pt x="1" y="3569"/>
                    <a:pt x="1126" y="4260"/>
                    <a:pt x="2222" y="4260"/>
                  </a:cubicBezTo>
                  <a:cubicBezTo>
                    <a:pt x="2551" y="4260"/>
                    <a:pt x="2877" y="4198"/>
                    <a:pt x="3170" y="4036"/>
                  </a:cubicBezTo>
                  <a:lnTo>
                    <a:pt x="2936" y="2602"/>
                  </a:lnTo>
                  <a:lnTo>
                    <a:pt x="201" y="0"/>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0"/>
            <p:cNvSpPr/>
            <p:nvPr/>
          </p:nvSpPr>
          <p:spPr>
            <a:xfrm>
              <a:off x="4594114" y="2238868"/>
              <a:ext cx="72559" cy="133912"/>
            </a:xfrm>
            <a:custGeom>
              <a:avLst/>
              <a:gdLst/>
              <a:ahLst/>
              <a:cxnLst/>
              <a:rect l="l" t="t" r="r" b="b"/>
              <a:pathLst>
                <a:path w="2603" h="4804" extrusionOk="0">
                  <a:moveTo>
                    <a:pt x="2502" y="1"/>
                  </a:moveTo>
                  <a:cubicBezTo>
                    <a:pt x="2435" y="1"/>
                    <a:pt x="2369" y="34"/>
                    <a:pt x="2369" y="101"/>
                  </a:cubicBezTo>
                  <a:cubicBezTo>
                    <a:pt x="2035" y="1802"/>
                    <a:pt x="1234" y="3370"/>
                    <a:pt x="34" y="4604"/>
                  </a:cubicBezTo>
                  <a:cubicBezTo>
                    <a:pt x="0" y="4637"/>
                    <a:pt x="0" y="4704"/>
                    <a:pt x="34" y="4771"/>
                  </a:cubicBezTo>
                  <a:cubicBezTo>
                    <a:pt x="67" y="4771"/>
                    <a:pt x="100" y="4804"/>
                    <a:pt x="134" y="4804"/>
                  </a:cubicBezTo>
                  <a:cubicBezTo>
                    <a:pt x="167" y="4804"/>
                    <a:pt x="200" y="4771"/>
                    <a:pt x="234" y="4771"/>
                  </a:cubicBezTo>
                  <a:cubicBezTo>
                    <a:pt x="2335" y="2469"/>
                    <a:pt x="2602" y="234"/>
                    <a:pt x="2602" y="134"/>
                  </a:cubicBezTo>
                  <a:cubicBezTo>
                    <a:pt x="2602" y="67"/>
                    <a:pt x="2569" y="1"/>
                    <a:pt x="25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0"/>
            <p:cNvSpPr/>
            <p:nvPr/>
          </p:nvSpPr>
          <p:spPr>
            <a:xfrm>
              <a:off x="4767056" y="2029659"/>
              <a:ext cx="90231" cy="114399"/>
            </a:xfrm>
            <a:custGeom>
              <a:avLst/>
              <a:gdLst/>
              <a:ahLst/>
              <a:cxnLst/>
              <a:rect l="l" t="t" r="r" b="b"/>
              <a:pathLst>
                <a:path w="3237" h="4104" extrusionOk="0">
                  <a:moveTo>
                    <a:pt x="34" y="0"/>
                  </a:moveTo>
                  <a:lnTo>
                    <a:pt x="1" y="2969"/>
                  </a:lnTo>
                  <a:lnTo>
                    <a:pt x="3236" y="4103"/>
                  </a:lnTo>
                  <a:lnTo>
                    <a:pt x="3236" y="4103"/>
                  </a:lnTo>
                  <a:lnTo>
                    <a:pt x="2936" y="267"/>
                  </a:lnTo>
                  <a:lnTo>
                    <a:pt x="34" y="0"/>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p:cNvSpPr/>
            <p:nvPr/>
          </p:nvSpPr>
          <p:spPr>
            <a:xfrm>
              <a:off x="4881431" y="1664207"/>
              <a:ext cx="390557" cy="570378"/>
            </a:xfrm>
            <a:custGeom>
              <a:avLst/>
              <a:gdLst/>
              <a:ahLst/>
              <a:cxnLst/>
              <a:rect l="l" t="t" r="r" b="b"/>
              <a:pathLst>
                <a:path w="14011" h="20462" extrusionOk="0">
                  <a:moveTo>
                    <a:pt x="8907" y="1"/>
                  </a:moveTo>
                  <a:lnTo>
                    <a:pt x="4370" y="3170"/>
                  </a:lnTo>
                  <a:cubicBezTo>
                    <a:pt x="4404" y="3203"/>
                    <a:pt x="4504" y="3337"/>
                    <a:pt x="4571" y="3403"/>
                  </a:cubicBezTo>
                  <a:lnTo>
                    <a:pt x="4771" y="3703"/>
                  </a:lnTo>
                  <a:cubicBezTo>
                    <a:pt x="4937" y="3937"/>
                    <a:pt x="5071" y="4137"/>
                    <a:pt x="5204" y="4371"/>
                  </a:cubicBezTo>
                  <a:cubicBezTo>
                    <a:pt x="5471" y="4771"/>
                    <a:pt x="5738" y="5238"/>
                    <a:pt x="6005" y="5672"/>
                  </a:cubicBezTo>
                  <a:cubicBezTo>
                    <a:pt x="6505" y="6606"/>
                    <a:pt x="6972" y="7540"/>
                    <a:pt x="7373" y="8507"/>
                  </a:cubicBezTo>
                  <a:cubicBezTo>
                    <a:pt x="8173" y="10408"/>
                    <a:pt x="8740" y="12410"/>
                    <a:pt x="9040" y="14478"/>
                  </a:cubicBezTo>
                  <a:cubicBezTo>
                    <a:pt x="9040" y="14711"/>
                    <a:pt x="9074" y="14945"/>
                    <a:pt x="9107" y="15212"/>
                  </a:cubicBezTo>
                  <a:lnTo>
                    <a:pt x="9140" y="15479"/>
                  </a:lnTo>
                  <a:lnTo>
                    <a:pt x="9074" y="15479"/>
                  </a:lnTo>
                  <a:cubicBezTo>
                    <a:pt x="8673" y="15479"/>
                    <a:pt x="8307" y="15479"/>
                    <a:pt x="7906" y="15412"/>
                  </a:cubicBezTo>
                  <a:cubicBezTo>
                    <a:pt x="6972" y="15245"/>
                    <a:pt x="6005" y="15012"/>
                    <a:pt x="5104" y="14678"/>
                  </a:cubicBezTo>
                  <a:cubicBezTo>
                    <a:pt x="4637" y="14478"/>
                    <a:pt x="4137" y="14278"/>
                    <a:pt x="3670" y="14078"/>
                  </a:cubicBezTo>
                  <a:lnTo>
                    <a:pt x="2969" y="13744"/>
                  </a:lnTo>
                  <a:cubicBezTo>
                    <a:pt x="2736" y="13644"/>
                    <a:pt x="2502" y="13510"/>
                    <a:pt x="2302" y="13410"/>
                  </a:cubicBezTo>
                  <a:lnTo>
                    <a:pt x="1" y="18781"/>
                  </a:lnTo>
                  <a:cubicBezTo>
                    <a:pt x="368" y="18914"/>
                    <a:pt x="634" y="18981"/>
                    <a:pt x="935" y="19048"/>
                  </a:cubicBezTo>
                  <a:lnTo>
                    <a:pt x="1835" y="19315"/>
                  </a:lnTo>
                  <a:cubicBezTo>
                    <a:pt x="2402" y="19481"/>
                    <a:pt x="3003" y="19648"/>
                    <a:pt x="3603" y="19782"/>
                  </a:cubicBezTo>
                  <a:cubicBezTo>
                    <a:pt x="4871" y="20082"/>
                    <a:pt x="6138" y="20315"/>
                    <a:pt x="7406" y="20415"/>
                  </a:cubicBezTo>
                  <a:cubicBezTo>
                    <a:pt x="7751" y="20445"/>
                    <a:pt x="8089" y="20462"/>
                    <a:pt x="8426" y="20462"/>
                  </a:cubicBezTo>
                  <a:cubicBezTo>
                    <a:pt x="8840" y="20462"/>
                    <a:pt x="9252" y="20437"/>
                    <a:pt x="9674" y="20382"/>
                  </a:cubicBezTo>
                  <a:cubicBezTo>
                    <a:pt x="10108" y="20315"/>
                    <a:pt x="10575" y="20215"/>
                    <a:pt x="11008" y="20048"/>
                  </a:cubicBezTo>
                  <a:cubicBezTo>
                    <a:pt x="11542" y="19848"/>
                    <a:pt x="12076" y="19581"/>
                    <a:pt x="12510" y="19181"/>
                  </a:cubicBezTo>
                  <a:cubicBezTo>
                    <a:pt x="13010" y="18748"/>
                    <a:pt x="13410" y="18214"/>
                    <a:pt x="13677" y="17580"/>
                  </a:cubicBezTo>
                  <a:cubicBezTo>
                    <a:pt x="13877" y="17046"/>
                    <a:pt x="14011" y="16479"/>
                    <a:pt x="14011" y="15912"/>
                  </a:cubicBezTo>
                  <a:cubicBezTo>
                    <a:pt x="14011" y="15679"/>
                    <a:pt x="14011" y="15445"/>
                    <a:pt x="13977" y="15212"/>
                  </a:cubicBezTo>
                  <a:lnTo>
                    <a:pt x="13944" y="14745"/>
                  </a:lnTo>
                  <a:cubicBezTo>
                    <a:pt x="13911" y="14444"/>
                    <a:pt x="13877" y="14144"/>
                    <a:pt x="13844" y="13844"/>
                  </a:cubicBezTo>
                  <a:cubicBezTo>
                    <a:pt x="13510" y="11409"/>
                    <a:pt x="12910" y="9007"/>
                    <a:pt x="12076" y="6706"/>
                  </a:cubicBezTo>
                  <a:cubicBezTo>
                    <a:pt x="11642" y="5571"/>
                    <a:pt x="11175" y="4437"/>
                    <a:pt x="10675" y="3337"/>
                  </a:cubicBezTo>
                  <a:cubicBezTo>
                    <a:pt x="10408" y="2769"/>
                    <a:pt x="10141" y="2236"/>
                    <a:pt x="9841" y="1702"/>
                  </a:cubicBezTo>
                  <a:lnTo>
                    <a:pt x="9407" y="868"/>
                  </a:lnTo>
                  <a:lnTo>
                    <a:pt x="9174" y="434"/>
                  </a:lnTo>
                  <a:cubicBezTo>
                    <a:pt x="9074" y="301"/>
                    <a:pt x="9007" y="168"/>
                    <a:pt x="8907" y="1"/>
                  </a:cubicBezTo>
                  <a:close/>
                </a:path>
              </a:pathLst>
            </a:custGeom>
            <a:solidFill>
              <a:srgbClr val="80E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0"/>
            <p:cNvSpPr/>
            <p:nvPr/>
          </p:nvSpPr>
          <p:spPr>
            <a:xfrm>
              <a:off x="4881431" y="1664207"/>
              <a:ext cx="390557" cy="570378"/>
            </a:xfrm>
            <a:custGeom>
              <a:avLst/>
              <a:gdLst/>
              <a:ahLst/>
              <a:cxnLst/>
              <a:rect l="l" t="t" r="r" b="b"/>
              <a:pathLst>
                <a:path w="14011" h="20462" extrusionOk="0">
                  <a:moveTo>
                    <a:pt x="8907" y="1"/>
                  </a:moveTo>
                  <a:lnTo>
                    <a:pt x="4370" y="3170"/>
                  </a:lnTo>
                  <a:cubicBezTo>
                    <a:pt x="4404" y="3203"/>
                    <a:pt x="4504" y="3337"/>
                    <a:pt x="4571" y="3403"/>
                  </a:cubicBezTo>
                  <a:lnTo>
                    <a:pt x="4771" y="3703"/>
                  </a:lnTo>
                  <a:cubicBezTo>
                    <a:pt x="4937" y="3937"/>
                    <a:pt x="5071" y="4137"/>
                    <a:pt x="5204" y="4371"/>
                  </a:cubicBezTo>
                  <a:cubicBezTo>
                    <a:pt x="5471" y="4771"/>
                    <a:pt x="5738" y="5238"/>
                    <a:pt x="6005" y="5672"/>
                  </a:cubicBezTo>
                  <a:cubicBezTo>
                    <a:pt x="6505" y="6606"/>
                    <a:pt x="6972" y="7540"/>
                    <a:pt x="7373" y="8507"/>
                  </a:cubicBezTo>
                  <a:cubicBezTo>
                    <a:pt x="8173" y="10408"/>
                    <a:pt x="8740" y="12410"/>
                    <a:pt x="9040" y="14478"/>
                  </a:cubicBezTo>
                  <a:cubicBezTo>
                    <a:pt x="9040" y="14711"/>
                    <a:pt x="9074" y="14945"/>
                    <a:pt x="9107" y="15212"/>
                  </a:cubicBezTo>
                  <a:lnTo>
                    <a:pt x="9140" y="15479"/>
                  </a:lnTo>
                  <a:lnTo>
                    <a:pt x="9074" y="15479"/>
                  </a:lnTo>
                  <a:cubicBezTo>
                    <a:pt x="8673" y="15479"/>
                    <a:pt x="8307" y="15479"/>
                    <a:pt x="7906" y="15412"/>
                  </a:cubicBezTo>
                  <a:cubicBezTo>
                    <a:pt x="6972" y="15245"/>
                    <a:pt x="6005" y="15012"/>
                    <a:pt x="5104" y="14678"/>
                  </a:cubicBezTo>
                  <a:cubicBezTo>
                    <a:pt x="4637" y="14478"/>
                    <a:pt x="4137" y="14278"/>
                    <a:pt x="3670" y="14078"/>
                  </a:cubicBezTo>
                  <a:lnTo>
                    <a:pt x="2969" y="13744"/>
                  </a:lnTo>
                  <a:cubicBezTo>
                    <a:pt x="2736" y="13644"/>
                    <a:pt x="2502" y="13510"/>
                    <a:pt x="2302" y="13410"/>
                  </a:cubicBezTo>
                  <a:lnTo>
                    <a:pt x="1" y="18781"/>
                  </a:lnTo>
                  <a:cubicBezTo>
                    <a:pt x="368" y="18914"/>
                    <a:pt x="634" y="18981"/>
                    <a:pt x="935" y="19048"/>
                  </a:cubicBezTo>
                  <a:lnTo>
                    <a:pt x="1835" y="19315"/>
                  </a:lnTo>
                  <a:cubicBezTo>
                    <a:pt x="2402" y="19481"/>
                    <a:pt x="3003" y="19648"/>
                    <a:pt x="3603" y="19782"/>
                  </a:cubicBezTo>
                  <a:cubicBezTo>
                    <a:pt x="4871" y="20082"/>
                    <a:pt x="6138" y="20315"/>
                    <a:pt x="7406" y="20415"/>
                  </a:cubicBezTo>
                  <a:cubicBezTo>
                    <a:pt x="7751" y="20445"/>
                    <a:pt x="8089" y="20462"/>
                    <a:pt x="8426" y="20462"/>
                  </a:cubicBezTo>
                  <a:cubicBezTo>
                    <a:pt x="8840" y="20462"/>
                    <a:pt x="9252" y="20437"/>
                    <a:pt x="9674" y="20382"/>
                  </a:cubicBezTo>
                  <a:cubicBezTo>
                    <a:pt x="10108" y="20315"/>
                    <a:pt x="10575" y="20215"/>
                    <a:pt x="11008" y="20048"/>
                  </a:cubicBezTo>
                  <a:cubicBezTo>
                    <a:pt x="11542" y="19848"/>
                    <a:pt x="12076" y="19581"/>
                    <a:pt x="12510" y="19181"/>
                  </a:cubicBezTo>
                  <a:cubicBezTo>
                    <a:pt x="13010" y="18748"/>
                    <a:pt x="13410" y="18214"/>
                    <a:pt x="13677" y="17580"/>
                  </a:cubicBezTo>
                  <a:cubicBezTo>
                    <a:pt x="13877" y="17046"/>
                    <a:pt x="14011" y="16479"/>
                    <a:pt x="14011" y="15912"/>
                  </a:cubicBezTo>
                  <a:cubicBezTo>
                    <a:pt x="14011" y="15679"/>
                    <a:pt x="14011" y="15445"/>
                    <a:pt x="13977" y="15212"/>
                  </a:cubicBezTo>
                  <a:lnTo>
                    <a:pt x="13944" y="14745"/>
                  </a:lnTo>
                  <a:cubicBezTo>
                    <a:pt x="13911" y="14444"/>
                    <a:pt x="13877" y="14144"/>
                    <a:pt x="13844" y="13844"/>
                  </a:cubicBezTo>
                  <a:cubicBezTo>
                    <a:pt x="13510" y="11409"/>
                    <a:pt x="12910" y="9007"/>
                    <a:pt x="12076" y="6706"/>
                  </a:cubicBezTo>
                  <a:cubicBezTo>
                    <a:pt x="11642" y="5571"/>
                    <a:pt x="11175" y="4437"/>
                    <a:pt x="10675" y="3337"/>
                  </a:cubicBezTo>
                  <a:cubicBezTo>
                    <a:pt x="10408" y="2769"/>
                    <a:pt x="10141" y="2236"/>
                    <a:pt x="9841" y="1702"/>
                  </a:cubicBezTo>
                  <a:lnTo>
                    <a:pt x="9407" y="868"/>
                  </a:lnTo>
                  <a:lnTo>
                    <a:pt x="9174" y="434"/>
                  </a:lnTo>
                  <a:cubicBezTo>
                    <a:pt x="9074" y="301"/>
                    <a:pt x="9007" y="168"/>
                    <a:pt x="89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0"/>
            <p:cNvSpPr/>
            <p:nvPr/>
          </p:nvSpPr>
          <p:spPr>
            <a:xfrm>
              <a:off x="4832146" y="1630728"/>
              <a:ext cx="155319" cy="163682"/>
            </a:xfrm>
            <a:custGeom>
              <a:avLst/>
              <a:gdLst/>
              <a:ahLst/>
              <a:cxnLst/>
              <a:rect l="l" t="t" r="r" b="b"/>
              <a:pathLst>
                <a:path w="5572" h="5872" extrusionOk="0">
                  <a:moveTo>
                    <a:pt x="3903" y="1"/>
                  </a:moveTo>
                  <a:cubicBezTo>
                    <a:pt x="2736" y="935"/>
                    <a:pt x="1435" y="1702"/>
                    <a:pt x="1" y="2236"/>
                  </a:cubicBezTo>
                  <a:cubicBezTo>
                    <a:pt x="1035" y="3170"/>
                    <a:pt x="1068" y="5872"/>
                    <a:pt x="1068" y="5872"/>
                  </a:cubicBezTo>
                  <a:cubicBezTo>
                    <a:pt x="1068" y="5872"/>
                    <a:pt x="5571" y="2569"/>
                    <a:pt x="5405" y="268"/>
                  </a:cubicBezTo>
                  <a:cubicBezTo>
                    <a:pt x="4938" y="101"/>
                    <a:pt x="4437" y="1"/>
                    <a:pt x="39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0"/>
            <p:cNvSpPr/>
            <p:nvPr/>
          </p:nvSpPr>
          <p:spPr>
            <a:xfrm>
              <a:off x="4697311" y="1635690"/>
              <a:ext cx="115347" cy="142915"/>
            </a:xfrm>
            <a:custGeom>
              <a:avLst/>
              <a:gdLst/>
              <a:ahLst/>
              <a:cxnLst/>
              <a:rect l="l" t="t" r="r" b="b"/>
              <a:pathLst>
                <a:path w="4138" h="5127" extrusionOk="0">
                  <a:moveTo>
                    <a:pt x="2069" y="0"/>
                  </a:moveTo>
                  <a:cubicBezTo>
                    <a:pt x="1770" y="0"/>
                    <a:pt x="1473" y="52"/>
                    <a:pt x="1202" y="157"/>
                  </a:cubicBezTo>
                  <a:cubicBezTo>
                    <a:pt x="1" y="2391"/>
                    <a:pt x="2603" y="5127"/>
                    <a:pt x="2603" y="5127"/>
                  </a:cubicBezTo>
                  <a:cubicBezTo>
                    <a:pt x="2603" y="5127"/>
                    <a:pt x="3103" y="2925"/>
                    <a:pt x="4137" y="1991"/>
                  </a:cubicBezTo>
                  <a:cubicBezTo>
                    <a:pt x="3337" y="1658"/>
                    <a:pt x="2736" y="924"/>
                    <a:pt x="2603" y="56"/>
                  </a:cubicBezTo>
                  <a:cubicBezTo>
                    <a:pt x="2428" y="19"/>
                    <a:pt x="2248" y="0"/>
                    <a:pt x="20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p:cNvSpPr/>
            <p:nvPr/>
          </p:nvSpPr>
          <p:spPr>
            <a:xfrm>
              <a:off x="4714064" y="1165869"/>
              <a:ext cx="190637" cy="198944"/>
            </a:xfrm>
            <a:custGeom>
              <a:avLst/>
              <a:gdLst/>
              <a:ahLst/>
              <a:cxnLst/>
              <a:rect l="l" t="t" r="r" b="b"/>
              <a:pathLst>
                <a:path w="6839" h="7137" extrusionOk="0">
                  <a:moveTo>
                    <a:pt x="3217" y="1"/>
                  </a:moveTo>
                  <a:cubicBezTo>
                    <a:pt x="2566" y="1"/>
                    <a:pt x="1810" y="486"/>
                    <a:pt x="934" y="1700"/>
                  </a:cubicBezTo>
                  <a:cubicBezTo>
                    <a:pt x="0" y="3034"/>
                    <a:pt x="5104" y="6636"/>
                    <a:pt x="6839" y="7137"/>
                  </a:cubicBezTo>
                  <a:cubicBezTo>
                    <a:pt x="6402" y="5417"/>
                    <a:pt x="5393" y="1"/>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p:cNvSpPr/>
            <p:nvPr/>
          </p:nvSpPr>
          <p:spPr>
            <a:xfrm>
              <a:off x="4765189" y="1267087"/>
              <a:ext cx="117186" cy="139570"/>
            </a:xfrm>
            <a:custGeom>
              <a:avLst/>
              <a:gdLst/>
              <a:ahLst/>
              <a:cxnLst/>
              <a:rect l="l" t="t" r="r" b="b"/>
              <a:pathLst>
                <a:path w="4204" h="5007" extrusionOk="0">
                  <a:moveTo>
                    <a:pt x="2369" y="203"/>
                  </a:moveTo>
                  <a:cubicBezTo>
                    <a:pt x="2436" y="203"/>
                    <a:pt x="2503" y="203"/>
                    <a:pt x="2603" y="237"/>
                  </a:cubicBezTo>
                  <a:cubicBezTo>
                    <a:pt x="3470" y="404"/>
                    <a:pt x="3970" y="1604"/>
                    <a:pt x="3704" y="2839"/>
                  </a:cubicBezTo>
                  <a:cubicBezTo>
                    <a:pt x="3463" y="3984"/>
                    <a:pt x="2677" y="4802"/>
                    <a:pt x="1888" y="4802"/>
                  </a:cubicBezTo>
                  <a:cubicBezTo>
                    <a:pt x="1804" y="4802"/>
                    <a:pt x="1719" y="4793"/>
                    <a:pt x="1635" y="4773"/>
                  </a:cubicBezTo>
                  <a:cubicBezTo>
                    <a:pt x="735" y="4573"/>
                    <a:pt x="234" y="3406"/>
                    <a:pt x="501" y="2171"/>
                  </a:cubicBezTo>
                  <a:cubicBezTo>
                    <a:pt x="768" y="1037"/>
                    <a:pt x="1569" y="203"/>
                    <a:pt x="2369" y="203"/>
                  </a:cubicBezTo>
                  <a:close/>
                  <a:moveTo>
                    <a:pt x="2325" y="1"/>
                  </a:moveTo>
                  <a:cubicBezTo>
                    <a:pt x="1423" y="1"/>
                    <a:pt x="537" y="878"/>
                    <a:pt x="268" y="2105"/>
                  </a:cubicBezTo>
                  <a:cubicBezTo>
                    <a:pt x="1" y="3472"/>
                    <a:pt x="568" y="4773"/>
                    <a:pt x="1569" y="4973"/>
                  </a:cubicBezTo>
                  <a:cubicBezTo>
                    <a:pt x="1669" y="5007"/>
                    <a:pt x="1736" y="5007"/>
                    <a:pt x="1836" y="5007"/>
                  </a:cubicBezTo>
                  <a:cubicBezTo>
                    <a:pt x="2770" y="5007"/>
                    <a:pt x="3637" y="4140"/>
                    <a:pt x="3904" y="2905"/>
                  </a:cubicBezTo>
                  <a:cubicBezTo>
                    <a:pt x="4204" y="1538"/>
                    <a:pt x="3637" y="237"/>
                    <a:pt x="2636" y="37"/>
                  </a:cubicBezTo>
                  <a:cubicBezTo>
                    <a:pt x="2533" y="12"/>
                    <a:pt x="2429"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p:cNvSpPr/>
            <p:nvPr/>
          </p:nvSpPr>
          <p:spPr>
            <a:xfrm>
              <a:off x="4652682" y="1250556"/>
              <a:ext cx="117186" cy="140295"/>
            </a:xfrm>
            <a:custGeom>
              <a:avLst/>
              <a:gdLst/>
              <a:ahLst/>
              <a:cxnLst/>
              <a:rect l="l" t="t" r="r" b="b"/>
              <a:pathLst>
                <a:path w="4204" h="5033" extrusionOk="0">
                  <a:moveTo>
                    <a:pt x="2369" y="196"/>
                  </a:moveTo>
                  <a:cubicBezTo>
                    <a:pt x="2436" y="196"/>
                    <a:pt x="2503" y="229"/>
                    <a:pt x="2603" y="229"/>
                  </a:cubicBezTo>
                  <a:cubicBezTo>
                    <a:pt x="3470" y="429"/>
                    <a:pt x="3970" y="1597"/>
                    <a:pt x="3703" y="2831"/>
                  </a:cubicBezTo>
                  <a:cubicBezTo>
                    <a:pt x="3462" y="3976"/>
                    <a:pt x="2677" y="4795"/>
                    <a:pt x="1863" y="4795"/>
                  </a:cubicBezTo>
                  <a:cubicBezTo>
                    <a:pt x="1776" y="4795"/>
                    <a:pt x="1689" y="4785"/>
                    <a:pt x="1602" y="4766"/>
                  </a:cubicBezTo>
                  <a:cubicBezTo>
                    <a:pt x="735" y="4599"/>
                    <a:pt x="234" y="3398"/>
                    <a:pt x="501" y="2164"/>
                  </a:cubicBezTo>
                  <a:cubicBezTo>
                    <a:pt x="635" y="1564"/>
                    <a:pt x="901" y="1063"/>
                    <a:pt x="1335" y="630"/>
                  </a:cubicBezTo>
                  <a:cubicBezTo>
                    <a:pt x="1602" y="363"/>
                    <a:pt x="1969" y="229"/>
                    <a:pt x="2369" y="196"/>
                  </a:cubicBezTo>
                  <a:close/>
                  <a:moveTo>
                    <a:pt x="2333" y="1"/>
                  </a:moveTo>
                  <a:cubicBezTo>
                    <a:pt x="1906" y="1"/>
                    <a:pt x="1499" y="172"/>
                    <a:pt x="1202" y="496"/>
                  </a:cubicBezTo>
                  <a:cubicBezTo>
                    <a:pt x="735" y="930"/>
                    <a:pt x="434" y="1497"/>
                    <a:pt x="301" y="2097"/>
                  </a:cubicBezTo>
                  <a:cubicBezTo>
                    <a:pt x="1" y="3498"/>
                    <a:pt x="568" y="4766"/>
                    <a:pt x="1569" y="4999"/>
                  </a:cubicBezTo>
                  <a:cubicBezTo>
                    <a:pt x="1669" y="4999"/>
                    <a:pt x="1769" y="5033"/>
                    <a:pt x="1869" y="5033"/>
                  </a:cubicBezTo>
                  <a:cubicBezTo>
                    <a:pt x="2769" y="5033"/>
                    <a:pt x="3670" y="4132"/>
                    <a:pt x="3937" y="2898"/>
                  </a:cubicBezTo>
                  <a:cubicBezTo>
                    <a:pt x="4204" y="1530"/>
                    <a:pt x="3637" y="229"/>
                    <a:pt x="2636" y="29"/>
                  </a:cubicBezTo>
                  <a:cubicBezTo>
                    <a:pt x="2535" y="10"/>
                    <a:pt x="2433" y="1"/>
                    <a:pt x="2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p:cNvSpPr/>
            <p:nvPr/>
          </p:nvSpPr>
          <p:spPr>
            <a:xfrm>
              <a:off x="4755906" y="1325515"/>
              <a:ext cx="22328" cy="11429"/>
            </a:xfrm>
            <a:custGeom>
              <a:avLst/>
              <a:gdLst/>
              <a:ahLst/>
              <a:cxnLst/>
              <a:rect l="l" t="t" r="r" b="b"/>
              <a:pathLst>
                <a:path w="801" h="410" extrusionOk="0">
                  <a:moveTo>
                    <a:pt x="219" y="0"/>
                  </a:moveTo>
                  <a:cubicBezTo>
                    <a:pt x="179" y="0"/>
                    <a:pt x="139" y="3"/>
                    <a:pt x="100" y="9"/>
                  </a:cubicBezTo>
                  <a:cubicBezTo>
                    <a:pt x="34" y="9"/>
                    <a:pt x="0" y="75"/>
                    <a:pt x="34" y="109"/>
                  </a:cubicBezTo>
                  <a:cubicBezTo>
                    <a:pt x="34" y="176"/>
                    <a:pt x="100" y="209"/>
                    <a:pt x="134" y="209"/>
                  </a:cubicBezTo>
                  <a:cubicBezTo>
                    <a:pt x="162" y="203"/>
                    <a:pt x="191" y="200"/>
                    <a:pt x="220" y="200"/>
                  </a:cubicBezTo>
                  <a:cubicBezTo>
                    <a:pt x="357" y="200"/>
                    <a:pt x="490" y="265"/>
                    <a:pt x="601" y="376"/>
                  </a:cubicBezTo>
                  <a:cubicBezTo>
                    <a:pt x="601" y="376"/>
                    <a:pt x="634" y="409"/>
                    <a:pt x="668" y="409"/>
                  </a:cubicBezTo>
                  <a:cubicBezTo>
                    <a:pt x="701" y="409"/>
                    <a:pt x="734" y="409"/>
                    <a:pt x="768" y="376"/>
                  </a:cubicBezTo>
                  <a:cubicBezTo>
                    <a:pt x="801" y="342"/>
                    <a:pt x="801" y="276"/>
                    <a:pt x="768" y="209"/>
                  </a:cubicBezTo>
                  <a:cubicBezTo>
                    <a:pt x="629" y="70"/>
                    <a:pt x="420" y="0"/>
                    <a:pt x="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275DAD99-9210-6F01-5B21-459DB96D71FA}"/>
              </a:ext>
            </a:extLst>
          </p:cNvPr>
          <p:cNvPicPr>
            <a:picLocks noChangeAspect="1"/>
          </p:cNvPicPr>
          <p:nvPr/>
        </p:nvPicPr>
        <p:blipFill>
          <a:blip r:embed="rId3"/>
          <a:stretch>
            <a:fillRect/>
          </a:stretch>
        </p:blipFill>
        <p:spPr>
          <a:xfrm>
            <a:off x="7829156" y="62911"/>
            <a:ext cx="1222579" cy="28074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0" name="Google Shape;410;p31"/>
          <p:cNvSpPr txBox="1">
            <a:spLocks noGrp="1"/>
          </p:cNvSpPr>
          <p:nvPr>
            <p:ph type="title"/>
          </p:nvPr>
        </p:nvSpPr>
        <p:spPr>
          <a:xfrm>
            <a:off x="720000" y="387600"/>
            <a:ext cx="7704000" cy="61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NFT using Selenium</a:t>
            </a:r>
            <a:endParaRPr dirty="0"/>
          </a:p>
        </p:txBody>
      </p:sp>
      <p:pic>
        <p:nvPicPr>
          <p:cNvPr id="2" name="Picture 1">
            <a:extLst>
              <a:ext uri="{FF2B5EF4-FFF2-40B4-BE49-F238E27FC236}">
                <a16:creationId xmlns:a16="http://schemas.microsoft.com/office/drawing/2014/main" id="{424AD1A8-2EE7-4B8D-B5FD-B30DFF656BCD}"/>
              </a:ext>
            </a:extLst>
          </p:cNvPr>
          <p:cNvPicPr>
            <a:picLocks noChangeAspect="1"/>
          </p:cNvPicPr>
          <p:nvPr/>
        </p:nvPicPr>
        <p:blipFill>
          <a:blip r:embed="rId5"/>
          <a:stretch>
            <a:fillRect/>
          </a:stretch>
        </p:blipFill>
        <p:spPr>
          <a:xfrm>
            <a:off x="7829156" y="62911"/>
            <a:ext cx="1222579" cy="280740"/>
          </a:xfrm>
          <a:prstGeom prst="rect">
            <a:avLst/>
          </a:prstGeom>
        </p:spPr>
      </p:pic>
      <p:pic>
        <p:nvPicPr>
          <p:cNvPr id="3" name="JmeterDemo - Made with Clipchamp">
            <a:hlinkClick r:id="" action="ppaction://media"/>
            <a:extLst>
              <a:ext uri="{FF2B5EF4-FFF2-40B4-BE49-F238E27FC236}">
                <a16:creationId xmlns:a16="http://schemas.microsoft.com/office/drawing/2014/main" id="{DD6A19E9-D8DC-A000-2E34-999CD318252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89280" y="1044149"/>
            <a:ext cx="7315200" cy="4114800"/>
          </a:xfrm>
          <a:prstGeom prst="rect">
            <a:avLst/>
          </a:prstGeom>
        </p:spPr>
      </p:pic>
    </p:spTree>
    <p:extLst>
      <p:ext uri="{BB962C8B-B14F-4D97-AF65-F5344CB8AC3E}">
        <p14:creationId xmlns:p14="http://schemas.microsoft.com/office/powerpoint/2010/main" val="73820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9" name="Google Shape;469;p34"/>
          <p:cNvSpPr txBox="1">
            <a:spLocks noGrp="1"/>
          </p:cNvSpPr>
          <p:nvPr>
            <p:ph type="subTitle" idx="2"/>
          </p:nvPr>
        </p:nvSpPr>
        <p:spPr>
          <a:xfrm>
            <a:off x="1604089" y="1697770"/>
            <a:ext cx="2629738" cy="61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0" i="0" dirty="0">
                <a:solidFill>
                  <a:srgbClr val="374151"/>
                </a:solidFill>
                <a:effectLst/>
                <a:latin typeface="Söhne"/>
              </a:rPr>
              <a:t>Selenium can be used to automate site administration tasks such as adding or deleting users, modifying site settings, and managing content. This can save a significant amount of time for site administrators.</a:t>
            </a:r>
            <a:endParaRPr sz="1200" dirty="0"/>
          </a:p>
        </p:txBody>
      </p:sp>
      <p:sp>
        <p:nvSpPr>
          <p:cNvPr id="462" name="Google Shape;462;p34"/>
          <p:cNvSpPr/>
          <p:nvPr/>
        </p:nvSpPr>
        <p:spPr>
          <a:xfrm>
            <a:off x="564223" y="3239352"/>
            <a:ext cx="974100" cy="974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4"/>
          <p:cNvSpPr/>
          <p:nvPr/>
        </p:nvSpPr>
        <p:spPr>
          <a:xfrm>
            <a:off x="564223" y="1345026"/>
            <a:ext cx="974100" cy="974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4"/>
          <p:cNvSpPr/>
          <p:nvPr/>
        </p:nvSpPr>
        <p:spPr>
          <a:xfrm>
            <a:off x="4547023" y="1345026"/>
            <a:ext cx="974100" cy="974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4"/>
          <p:cNvSpPr/>
          <p:nvPr/>
        </p:nvSpPr>
        <p:spPr>
          <a:xfrm>
            <a:off x="4547023" y="3238131"/>
            <a:ext cx="974100" cy="974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4"/>
          <p:cNvSpPr txBox="1">
            <a:spLocks noGrp="1"/>
          </p:cNvSpPr>
          <p:nvPr>
            <p:ph type="subTitle" idx="1"/>
          </p:nvPr>
        </p:nvSpPr>
        <p:spPr>
          <a:xfrm>
            <a:off x="1604088" y="1346246"/>
            <a:ext cx="2681317" cy="43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Site Adminstration</a:t>
            </a:r>
            <a:endParaRPr dirty="0"/>
          </a:p>
        </p:txBody>
      </p:sp>
      <p:sp>
        <p:nvSpPr>
          <p:cNvPr id="467" name="Google Shape;467;p34"/>
          <p:cNvSpPr txBox="1">
            <a:spLocks noGrp="1"/>
          </p:cNvSpPr>
          <p:nvPr>
            <p:ph type="subTitle" idx="3"/>
          </p:nvPr>
        </p:nvSpPr>
        <p:spPr>
          <a:xfrm>
            <a:off x="1564492" y="3240573"/>
            <a:ext cx="2437200" cy="37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Web Scraping</a:t>
            </a:r>
            <a:endParaRPr dirty="0"/>
          </a:p>
        </p:txBody>
      </p:sp>
      <p:sp>
        <p:nvSpPr>
          <p:cNvPr id="468" name="Google Shape;468;p34"/>
          <p:cNvSpPr txBox="1">
            <a:spLocks noGrp="1"/>
          </p:cNvSpPr>
          <p:nvPr>
            <p:ph type="subTitle" idx="4"/>
          </p:nvPr>
        </p:nvSpPr>
        <p:spPr>
          <a:xfrm>
            <a:off x="1604088" y="3592097"/>
            <a:ext cx="2544897" cy="61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0" i="0" dirty="0">
                <a:solidFill>
                  <a:srgbClr val="374151"/>
                </a:solidFill>
                <a:effectLst/>
                <a:latin typeface="Söhne"/>
              </a:rPr>
              <a:t>Selenium can be used for web scraping, which is the process of extracting data from websites. This can be useful for market research, competitor analysis, and content aggregation</a:t>
            </a:r>
            <a:endParaRPr sz="1200" dirty="0"/>
          </a:p>
        </p:txBody>
      </p:sp>
      <p:sp>
        <p:nvSpPr>
          <p:cNvPr id="470" name="Google Shape;470;p34"/>
          <p:cNvSpPr txBox="1">
            <a:spLocks noGrp="1"/>
          </p:cNvSpPr>
          <p:nvPr>
            <p:ph type="title"/>
          </p:nvPr>
        </p:nvSpPr>
        <p:spPr>
          <a:xfrm>
            <a:off x="720000" y="387600"/>
            <a:ext cx="7704000" cy="61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Non-Testing Use Cases</a:t>
            </a:r>
            <a:endParaRPr dirty="0"/>
          </a:p>
        </p:txBody>
      </p:sp>
      <p:sp>
        <p:nvSpPr>
          <p:cNvPr id="471" name="Google Shape;471;p34"/>
          <p:cNvSpPr txBox="1">
            <a:spLocks noGrp="1"/>
          </p:cNvSpPr>
          <p:nvPr>
            <p:ph type="subTitle" idx="5"/>
          </p:nvPr>
        </p:nvSpPr>
        <p:spPr>
          <a:xfrm>
            <a:off x="5586889" y="1346246"/>
            <a:ext cx="2437200" cy="37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SEO</a:t>
            </a:r>
            <a:endParaRPr dirty="0"/>
          </a:p>
        </p:txBody>
      </p:sp>
      <p:sp>
        <p:nvSpPr>
          <p:cNvPr id="472" name="Google Shape;472;p34"/>
          <p:cNvSpPr txBox="1">
            <a:spLocks noGrp="1"/>
          </p:cNvSpPr>
          <p:nvPr>
            <p:ph type="subTitle" idx="6"/>
          </p:nvPr>
        </p:nvSpPr>
        <p:spPr>
          <a:xfrm>
            <a:off x="5586889" y="1697770"/>
            <a:ext cx="2992888" cy="61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0" i="0" dirty="0">
                <a:solidFill>
                  <a:srgbClr val="374151"/>
                </a:solidFill>
                <a:effectLst/>
                <a:latin typeface="Söhne"/>
              </a:rPr>
              <a:t>Search Engine Optimization (SEO) is critical for the success of any website. Selenium can be used to automate tasks such as link building, and artificial traffic, which can improve the website's search engine ranking</a:t>
            </a:r>
            <a:endParaRPr sz="1200" dirty="0"/>
          </a:p>
        </p:txBody>
      </p:sp>
      <p:sp>
        <p:nvSpPr>
          <p:cNvPr id="473" name="Google Shape;473;p34"/>
          <p:cNvSpPr txBox="1">
            <a:spLocks noGrp="1"/>
          </p:cNvSpPr>
          <p:nvPr>
            <p:ph type="subTitle" idx="7"/>
          </p:nvPr>
        </p:nvSpPr>
        <p:spPr>
          <a:xfrm>
            <a:off x="5586889" y="3239352"/>
            <a:ext cx="2437200" cy="37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Deals Shopping</a:t>
            </a:r>
            <a:endParaRPr dirty="0"/>
          </a:p>
        </p:txBody>
      </p:sp>
      <p:sp>
        <p:nvSpPr>
          <p:cNvPr id="474" name="Google Shape;474;p34"/>
          <p:cNvSpPr txBox="1">
            <a:spLocks noGrp="1"/>
          </p:cNvSpPr>
          <p:nvPr>
            <p:ph type="subTitle" idx="8"/>
          </p:nvPr>
        </p:nvSpPr>
        <p:spPr>
          <a:xfrm>
            <a:off x="5586888" y="3590876"/>
            <a:ext cx="2544897" cy="61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0" i="0" dirty="0">
                <a:solidFill>
                  <a:srgbClr val="374151"/>
                </a:solidFill>
                <a:effectLst/>
                <a:latin typeface="Söhne"/>
              </a:rPr>
              <a:t>Selenium can be used to automate online shopping tasks such as finding deals, adding items to the cart, and checking out. This can save time and effort for online shoppers and increase their chances of finding the best deals.</a:t>
            </a:r>
            <a:endParaRPr sz="1200" dirty="0"/>
          </a:p>
        </p:txBody>
      </p:sp>
      <p:grpSp>
        <p:nvGrpSpPr>
          <p:cNvPr id="475" name="Google Shape;475;p34"/>
          <p:cNvGrpSpPr/>
          <p:nvPr/>
        </p:nvGrpSpPr>
        <p:grpSpPr>
          <a:xfrm>
            <a:off x="4736508" y="3448263"/>
            <a:ext cx="595114" cy="553799"/>
            <a:chOff x="7402362" y="3681535"/>
            <a:chExt cx="402757" cy="372728"/>
          </a:xfrm>
        </p:grpSpPr>
        <p:sp>
          <p:nvSpPr>
            <p:cNvPr id="476" name="Google Shape;476;p34"/>
            <p:cNvSpPr/>
            <p:nvPr/>
          </p:nvSpPr>
          <p:spPr>
            <a:xfrm>
              <a:off x="7471248" y="3681535"/>
              <a:ext cx="333871" cy="303763"/>
            </a:xfrm>
            <a:custGeom>
              <a:avLst/>
              <a:gdLst/>
              <a:ahLst/>
              <a:cxnLst/>
              <a:rect l="l" t="t" r="r" b="b"/>
              <a:pathLst>
                <a:path w="12708" h="11562" extrusionOk="0">
                  <a:moveTo>
                    <a:pt x="6341" y="0"/>
                  </a:moveTo>
                  <a:cubicBezTo>
                    <a:pt x="4868" y="0"/>
                    <a:pt x="3393" y="562"/>
                    <a:pt x="2268" y="1687"/>
                  </a:cubicBezTo>
                  <a:cubicBezTo>
                    <a:pt x="0" y="3955"/>
                    <a:pt x="21" y="7624"/>
                    <a:pt x="2296" y="9871"/>
                  </a:cubicBezTo>
                  <a:cubicBezTo>
                    <a:pt x="2407" y="9982"/>
                    <a:pt x="2518" y="10086"/>
                    <a:pt x="2636" y="10184"/>
                  </a:cubicBezTo>
                  <a:cubicBezTo>
                    <a:pt x="3718" y="11105"/>
                    <a:pt x="5049" y="11561"/>
                    <a:pt x="6375" y="11561"/>
                  </a:cubicBezTo>
                  <a:cubicBezTo>
                    <a:pt x="7854" y="11561"/>
                    <a:pt x="9327" y="10994"/>
                    <a:pt x="10446" y="9871"/>
                  </a:cubicBezTo>
                  <a:cubicBezTo>
                    <a:pt x="12576" y="7749"/>
                    <a:pt x="12707" y="4343"/>
                    <a:pt x="10758" y="2061"/>
                  </a:cubicBezTo>
                  <a:cubicBezTo>
                    <a:pt x="10661" y="1943"/>
                    <a:pt x="10557" y="1832"/>
                    <a:pt x="10446" y="1721"/>
                  </a:cubicBezTo>
                  <a:cubicBezTo>
                    <a:pt x="9320" y="574"/>
                    <a:pt x="7831" y="0"/>
                    <a:pt x="6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4"/>
            <p:cNvSpPr/>
            <p:nvPr/>
          </p:nvSpPr>
          <p:spPr>
            <a:xfrm>
              <a:off x="7508791" y="3711985"/>
              <a:ext cx="251691" cy="243572"/>
            </a:xfrm>
            <a:custGeom>
              <a:avLst/>
              <a:gdLst/>
              <a:ahLst/>
              <a:cxnLst/>
              <a:rect l="l" t="t" r="r" b="b"/>
              <a:pathLst>
                <a:path w="9580" h="9271" extrusionOk="0">
                  <a:moveTo>
                    <a:pt x="4946" y="1"/>
                  </a:moveTo>
                  <a:cubicBezTo>
                    <a:pt x="4842" y="1"/>
                    <a:pt x="4738" y="7"/>
                    <a:pt x="4641" y="14"/>
                  </a:cubicBezTo>
                  <a:cubicBezTo>
                    <a:pt x="2906" y="125"/>
                    <a:pt x="1381" y="1201"/>
                    <a:pt x="694" y="2796"/>
                  </a:cubicBezTo>
                  <a:cubicBezTo>
                    <a:pt x="0" y="4384"/>
                    <a:pt x="257" y="6229"/>
                    <a:pt x="1360" y="7575"/>
                  </a:cubicBezTo>
                  <a:cubicBezTo>
                    <a:pt x="1561" y="7818"/>
                    <a:pt x="1790" y="8047"/>
                    <a:pt x="2039" y="8248"/>
                  </a:cubicBezTo>
                  <a:cubicBezTo>
                    <a:pt x="2878" y="8922"/>
                    <a:pt x="3906" y="9270"/>
                    <a:pt x="4943" y="9270"/>
                  </a:cubicBezTo>
                  <a:cubicBezTo>
                    <a:pt x="5623" y="9270"/>
                    <a:pt x="6306" y="9121"/>
                    <a:pt x="6943" y="8816"/>
                  </a:cubicBezTo>
                  <a:cubicBezTo>
                    <a:pt x="8553" y="8047"/>
                    <a:pt x="9579" y="6417"/>
                    <a:pt x="9579" y="4634"/>
                  </a:cubicBezTo>
                  <a:cubicBezTo>
                    <a:pt x="9579" y="3247"/>
                    <a:pt x="8955" y="1936"/>
                    <a:pt x="7880" y="1055"/>
                  </a:cubicBezTo>
                  <a:cubicBezTo>
                    <a:pt x="7741" y="937"/>
                    <a:pt x="7595" y="833"/>
                    <a:pt x="7443" y="736"/>
                  </a:cubicBezTo>
                  <a:cubicBezTo>
                    <a:pt x="6694" y="257"/>
                    <a:pt x="5827" y="1"/>
                    <a:pt x="49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4"/>
            <p:cNvSpPr/>
            <p:nvPr/>
          </p:nvSpPr>
          <p:spPr>
            <a:xfrm>
              <a:off x="7502039" y="3706442"/>
              <a:ext cx="276466" cy="254686"/>
            </a:xfrm>
            <a:custGeom>
              <a:avLst/>
              <a:gdLst/>
              <a:ahLst/>
              <a:cxnLst/>
              <a:rect l="l" t="t" r="r" b="b"/>
              <a:pathLst>
                <a:path w="10523" h="9694" extrusionOk="0">
                  <a:moveTo>
                    <a:pt x="5203" y="434"/>
                  </a:moveTo>
                  <a:cubicBezTo>
                    <a:pt x="6375" y="434"/>
                    <a:pt x="7492" y="898"/>
                    <a:pt x="8324" y="1724"/>
                  </a:cubicBezTo>
                  <a:cubicBezTo>
                    <a:pt x="9808" y="3215"/>
                    <a:pt x="10044" y="5545"/>
                    <a:pt x="8872" y="7300"/>
                  </a:cubicBezTo>
                  <a:cubicBezTo>
                    <a:pt x="8035" y="8555"/>
                    <a:pt x="6642" y="9259"/>
                    <a:pt x="5203" y="9259"/>
                  </a:cubicBezTo>
                  <a:cubicBezTo>
                    <a:pt x="4638" y="9259"/>
                    <a:pt x="4065" y="9150"/>
                    <a:pt x="3517" y="8923"/>
                  </a:cubicBezTo>
                  <a:cubicBezTo>
                    <a:pt x="1568" y="8119"/>
                    <a:pt x="465" y="6052"/>
                    <a:pt x="875" y="3992"/>
                  </a:cubicBezTo>
                  <a:cubicBezTo>
                    <a:pt x="1284" y="1925"/>
                    <a:pt x="3094" y="434"/>
                    <a:pt x="5203" y="434"/>
                  </a:cubicBezTo>
                  <a:close/>
                  <a:moveTo>
                    <a:pt x="5207" y="0"/>
                  </a:moveTo>
                  <a:cubicBezTo>
                    <a:pt x="4584" y="0"/>
                    <a:pt x="3954" y="120"/>
                    <a:pt x="3351" y="371"/>
                  </a:cubicBezTo>
                  <a:cubicBezTo>
                    <a:pt x="1214" y="1252"/>
                    <a:pt x="1" y="3520"/>
                    <a:pt x="451" y="5788"/>
                  </a:cubicBezTo>
                  <a:cubicBezTo>
                    <a:pt x="895" y="8056"/>
                    <a:pt x="2886" y="9693"/>
                    <a:pt x="5203" y="9693"/>
                  </a:cubicBezTo>
                  <a:cubicBezTo>
                    <a:pt x="5211" y="9693"/>
                    <a:pt x="5220" y="9693"/>
                    <a:pt x="5228" y="9693"/>
                  </a:cubicBezTo>
                  <a:cubicBezTo>
                    <a:pt x="6502" y="9693"/>
                    <a:pt x="7727" y="9181"/>
                    <a:pt x="8629" y="8278"/>
                  </a:cubicBezTo>
                  <a:cubicBezTo>
                    <a:pt x="10266" y="6641"/>
                    <a:pt x="10523" y="4082"/>
                    <a:pt x="9240" y="2154"/>
                  </a:cubicBezTo>
                  <a:cubicBezTo>
                    <a:pt x="8319" y="775"/>
                    <a:pt x="6788" y="0"/>
                    <a:pt x="5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4"/>
            <p:cNvSpPr/>
            <p:nvPr/>
          </p:nvSpPr>
          <p:spPr>
            <a:xfrm>
              <a:off x="7402362" y="3750580"/>
              <a:ext cx="333871" cy="303684"/>
            </a:xfrm>
            <a:custGeom>
              <a:avLst/>
              <a:gdLst/>
              <a:ahLst/>
              <a:cxnLst/>
              <a:rect l="l" t="t" r="r" b="b"/>
              <a:pathLst>
                <a:path w="12708" h="11559" extrusionOk="0">
                  <a:moveTo>
                    <a:pt x="6339" y="0"/>
                  </a:moveTo>
                  <a:cubicBezTo>
                    <a:pt x="4863" y="0"/>
                    <a:pt x="3387" y="562"/>
                    <a:pt x="2262" y="1688"/>
                  </a:cubicBezTo>
                  <a:cubicBezTo>
                    <a:pt x="0" y="3949"/>
                    <a:pt x="14" y="7625"/>
                    <a:pt x="2296" y="9865"/>
                  </a:cubicBezTo>
                  <a:cubicBezTo>
                    <a:pt x="2407" y="9976"/>
                    <a:pt x="2518" y="10080"/>
                    <a:pt x="2629" y="10177"/>
                  </a:cubicBezTo>
                  <a:cubicBezTo>
                    <a:pt x="3711" y="11101"/>
                    <a:pt x="5041" y="11558"/>
                    <a:pt x="6368" y="11558"/>
                  </a:cubicBezTo>
                  <a:cubicBezTo>
                    <a:pt x="7850" y="11558"/>
                    <a:pt x="9327" y="10989"/>
                    <a:pt x="10446" y="9865"/>
                  </a:cubicBezTo>
                  <a:lnTo>
                    <a:pt x="10446" y="9872"/>
                  </a:lnTo>
                  <a:cubicBezTo>
                    <a:pt x="12569" y="7743"/>
                    <a:pt x="12708" y="4344"/>
                    <a:pt x="10758" y="2055"/>
                  </a:cubicBezTo>
                  <a:cubicBezTo>
                    <a:pt x="10654" y="1937"/>
                    <a:pt x="10557" y="1826"/>
                    <a:pt x="10446" y="1715"/>
                  </a:cubicBezTo>
                  <a:cubicBezTo>
                    <a:pt x="9318" y="573"/>
                    <a:pt x="7828" y="0"/>
                    <a:pt x="6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4"/>
            <p:cNvSpPr/>
            <p:nvPr/>
          </p:nvSpPr>
          <p:spPr>
            <a:xfrm>
              <a:off x="7435334" y="3781029"/>
              <a:ext cx="256078" cy="243520"/>
            </a:xfrm>
            <a:custGeom>
              <a:avLst/>
              <a:gdLst/>
              <a:ahLst/>
              <a:cxnLst/>
              <a:rect l="l" t="t" r="r" b="b"/>
              <a:pathLst>
                <a:path w="9747" h="9269" extrusionOk="0">
                  <a:moveTo>
                    <a:pt x="5117" y="0"/>
                  </a:moveTo>
                  <a:cubicBezTo>
                    <a:pt x="4109" y="0"/>
                    <a:pt x="3101" y="328"/>
                    <a:pt x="2262" y="986"/>
                  </a:cubicBezTo>
                  <a:cubicBezTo>
                    <a:pt x="556" y="2318"/>
                    <a:pt x="1" y="4656"/>
                    <a:pt x="930" y="6618"/>
                  </a:cubicBezTo>
                  <a:cubicBezTo>
                    <a:pt x="1705" y="8262"/>
                    <a:pt x="3357" y="9269"/>
                    <a:pt x="5120" y="9269"/>
                  </a:cubicBezTo>
                  <a:cubicBezTo>
                    <a:pt x="5455" y="9269"/>
                    <a:pt x="5795" y="9232"/>
                    <a:pt x="6133" y="9157"/>
                  </a:cubicBezTo>
                  <a:cubicBezTo>
                    <a:pt x="8248" y="8679"/>
                    <a:pt x="9746" y="6799"/>
                    <a:pt x="9746" y="4635"/>
                  </a:cubicBezTo>
                  <a:cubicBezTo>
                    <a:pt x="9746" y="3247"/>
                    <a:pt x="9122" y="1930"/>
                    <a:pt x="8054" y="1049"/>
                  </a:cubicBezTo>
                  <a:cubicBezTo>
                    <a:pt x="7201" y="351"/>
                    <a:pt x="6159" y="0"/>
                    <a:pt x="51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4"/>
            <p:cNvSpPr/>
            <p:nvPr/>
          </p:nvSpPr>
          <p:spPr>
            <a:xfrm>
              <a:off x="7432969" y="3775407"/>
              <a:ext cx="276466" cy="254791"/>
            </a:xfrm>
            <a:custGeom>
              <a:avLst/>
              <a:gdLst/>
              <a:ahLst/>
              <a:cxnLst/>
              <a:rect l="l" t="t" r="r" b="b"/>
              <a:pathLst>
                <a:path w="10523" h="9698" extrusionOk="0">
                  <a:moveTo>
                    <a:pt x="5229" y="437"/>
                  </a:moveTo>
                  <a:cubicBezTo>
                    <a:pt x="6392" y="437"/>
                    <a:pt x="7505" y="901"/>
                    <a:pt x="8324" y="1727"/>
                  </a:cubicBezTo>
                  <a:cubicBezTo>
                    <a:pt x="9815" y="3212"/>
                    <a:pt x="10044" y="5549"/>
                    <a:pt x="8879" y="7297"/>
                  </a:cubicBezTo>
                  <a:cubicBezTo>
                    <a:pt x="8036" y="8554"/>
                    <a:pt x="6642" y="9262"/>
                    <a:pt x="5203" y="9262"/>
                  </a:cubicBezTo>
                  <a:cubicBezTo>
                    <a:pt x="4640" y="9262"/>
                    <a:pt x="4070" y="9153"/>
                    <a:pt x="3524" y="8927"/>
                  </a:cubicBezTo>
                  <a:cubicBezTo>
                    <a:pt x="1575" y="8123"/>
                    <a:pt x="472" y="6056"/>
                    <a:pt x="882" y="3989"/>
                  </a:cubicBezTo>
                  <a:cubicBezTo>
                    <a:pt x="1291" y="1922"/>
                    <a:pt x="3101" y="437"/>
                    <a:pt x="5203" y="437"/>
                  </a:cubicBezTo>
                  <a:cubicBezTo>
                    <a:pt x="5212" y="437"/>
                    <a:pt x="5220" y="437"/>
                    <a:pt x="5229" y="437"/>
                  </a:cubicBezTo>
                  <a:close/>
                  <a:moveTo>
                    <a:pt x="5204" y="0"/>
                  </a:moveTo>
                  <a:cubicBezTo>
                    <a:pt x="4583" y="0"/>
                    <a:pt x="3954" y="119"/>
                    <a:pt x="3351" y="368"/>
                  </a:cubicBezTo>
                  <a:cubicBezTo>
                    <a:pt x="1215" y="1256"/>
                    <a:pt x="1" y="3524"/>
                    <a:pt x="452" y="5792"/>
                  </a:cubicBezTo>
                  <a:cubicBezTo>
                    <a:pt x="902" y="8060"/>
                    <a:pt x="2893" y="9697"/>
                    <a:pt x="5203" y="9697"/>
                  </a:cubicBezTo>
                  <a:cubicBezTo>
                    <a:pt x="6493" y="9697"/>
                    <a:pt x="7728" y="9191"/>
                    <a:pt x="8636" y="8275"/>
                  </a:cubicBezTo>
                  <a:cubicBezTo>
                    <a:pt x="10266" y="6645"/>
                    <a:pt x="10523" y="4079"/>
                    <a:pt x="9240" y="2157"/>
                  </a:cubicBezTo>
                  <a:cubicBezTo>
                    <a:pt x="8319" y="773"/>
                    <a:pt x="6786" y="0"/>
                    <a:pt x="52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4"/>
            <p:cNvSpPr/>
            <p:nvPr/>
          </p:nvSpPr>
          <p:spPr>
            <a:xfrm>
              <a:off x="7528286" y="3838093"/>
              <a:ext cx="82758" cy="129418"/>
            </a:xfrm>
            <a:custGeom>
              <a:avLst/>
              <a:gdLst/>
              <a:ahLst/>
              <a:cxnLst/>
              <a:rect l="l" t="t" r="r" b="b"/>
              <a:pathLst>
                <a:path w="3150" h="4926" extrusionOk="0">
                  <a:moveTo>
                    <a:pt x="1575" y="0"/>
                  </a:moveTo>
                  <a:cubicBezTo>
                    <a:pt x="722" y="0"/>
                    <a:pt x="14" y="604"/>
                    <a:pt x="14" y="1339"/>
                  </a:cubicBezTo>
                  <a:cubicBezTo>
                    <a:pt x="14" y="2081"/>
                    <a:pt x="715" y="2678"/>
                    <a:pt x="1575" y="2678"/>
                  </a:cubicBezTo>
                  <a:cubicBezTo>
                    <a:pt x="2199" y="2678"/>
                    <a:pt x="2705" y="3087"/>
                    <a:pt x="2705" y="3579"/>
                  </a:cubicBezTo>
                  <a:cubicBezTo>
                    <a:pt x="2705" y="4079"/>
                    <a:pt x="2199" y="4488"/>
                    <a:pt x="1575" y="4488"/>
                  </a:cubicBezTo>
                  <a:cubicBezTo>
                    <a:pt x="958" y="4488"/>
                    <a:pt x="451" y="4079"/>
                    <a:pt x="451" y="3579"/>
                  </a:cubicBezTo>
                  <a:cubicBezTo>
                    <a:pt x="465" y="3423"/>
                    <a:pt x="349" y="3345"/>
                    <a:pt x="233" y="3345"/>
                  </a:cubicBezTo>
                  <a:cubicBezTo>
                    <a:pt x="117" y="3345"/>
                    <a:pt x="0" y="3423"/>
                    <a:pt x="14" y="3579"/>
                  </a:cubicBezTo>
                  <a:cubicBezTo>
                    <a:pt x="14" y="4322"/>
                    <a:pt x="715" y="4925"/>
                    <a:pt x="1575" y="4925"/>
                  </a:cubicBezTo>
                  <a:cubicBezTo>
                    <a:pt x="2442" y="4925"/>
                    <a:pt x="3136" y="4322"/>
                    <a:pt x="3136" y="3579"/>
                  </a:cubicBezTo>
                  <a:cubicBezTo>
                    <a:pt x="3136" y="2844"/>
                    <a:pt x="2442" y="2241"/>
                    <a:pt x="1575" y="2241"/>
                  </a:cubicBezTo>
                  <a:cubicBezTo>
                    <a:pt x="958" y="2241"/>
                    <a:pt x="451" y="1838"/>
                    <a:pt x="451" y="1339"/>
                  </a:cubicBezTo>
                  <a:cubicBezTo>
                    <a:pt x="451" y="840"/>
                    <a:pt x="958" y="437"/>
                    <a:pt x="1575" y="437"/>
                  </a:cubicBezTo>
                  <a:cubicBezTo>
                    <a:pt x="2199" y="437"/>
                    <a:pt x="2705" y="840"/>
                    <a:pt x="2705" y="1339"/>
                  </a:cubicBezTo>
                  <a:cubicBezTo>
                    <a:pt x="2692" y="1499"/>
                    <a:pt x="2806" y="1578"/>
                    <a:pt x="2921" y="1578"/>
                  </a:cubicBezTo>
                  <a:cubicBezTo>
                    <a:pt x="3035" y="1578"/>
                    <a:pt x="3149" y="1499"/>
                    <a:pt x="3136" y="1339"/>
                  </a:cubicBezTo>
                  <a:cubicBezTo>
                    <a:pt x="3136" y="604"/>
                    <a:pt x="2435" y="0"/>
                    <a:pt x="15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4"/>
            <p:cNvSpPr/>
            <p:nvPr/>
          </p:nvSpPr>
          <p:spPr>
            <a:xfrm>
              <a:off x="7563622" y="3825798"/>
              <a:ext cx="12164" cy="153353"/>
            </a:xfrm>
            <a:custGeom>
              <a:avLst/>
              <a:gdLst/>
              <a:ahLst/>
              <a:cxnLst/>
              <a:rect l="l" t="t" r="r" b="b"/>
              <a:pathLst>
                <a:path w="463" h="5837" extrusionOk="0">
                  <a:moveTo>
                    <a:pt x="232" y="0"/>
                  </a:moveTo>
                  <a:cubicBezTo>
                    <a:pt x="117" y="0"/>
                    <a:pt x="1" y="80"/>
                    <a:pt x="15" y="239"/>
                  </a:cubicBezTo>
                  <a:lnTo>
                    <a:pt x="15" y="5622"/>
                  </a:lnTo>
                  <a:cubicBezTo>
                    <a:pt x="15" y="5740"/>
                    <a:pt x="112" y="5837"/>
                    <a:pt x="230" y="5837"/>
                  </a:cubicBezTo>
                  <a:cubicBezTo>
                    <a:pt x="355" y="5837"/>
                    <a:pt x="452" y="5740"/>
                    <a:pt x="445" y="5622"/>
                  </a:cubicBezTo>
                  <a:lnTo>
                    <a:pt x="445" y="239"/>
                  </a:lnTo>
                  <a:cubicBezTo>
                    <a:pt x="462" y="80"/>
                    <a:pt x="348" y="0"/>
                    <a:pt x="2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34"/>
          <p:cNvGrpSpPr/>
          <p:nvPr/>
        </p:nvGrpSpPr>
        <p:grpSpPr>
          <a:xfrm>
            <a:off x="4749820" y="1548614"/>
            <a:ext cx="568484" cy="566915"/>
            <a:chOff x="830742" y="2763601"/>
            <a:chExt cx="384734" cy="381556"/>
          </a:xfrm>
        </p:grpSpPr>
        <p:sp>
          <p:nvSpPr>
            <p:cNvPr id="485" name="Google Shape;485;p34"/>
            <p:cNvSpPr/>
            <p:nvPr/>
          </p:nvSpPr>
          <p:spPr>
            <a:xfrm>
              <a:off x="830742" y="2881012"/>
              <a:ext cx="174423" cy="83678"/>
            </a:xfrm>
            <a:custGeom>
              <a:avLst/>
              <a:gdLst/>
              <a:ahLst/>
              <a:cxnLst/>
              <a:rect l="l" t="t" r="r" b="b"/>
              <a:pathLst>
                <a:path w="6639" h="3185" extrusionOk="0">
                  <a:moveTo>
                    <a:pt x="6639" y="1"/>
                  </a:moveTo>
                  <a:lnTo>
                    <a:pt x="5189" y="125"/>
                  </a:lnTo>
                  <a:cubicBezTo>
                    <a:pt x="3289" y="285"/>
                    <a:pt x="1506" y="1110"/>
                    <a:pt x="160" y="2456"/>
                  </a:cubicBezTo>
                  <a:cubicBezTo>
                    <a:pt x="1" y="2616"/>
                    <a:pt x="105" y="2886"/>
                    <a:pt x="327" y="2907"/>
                  </a:cubicBezTo>
                  <a:lnTo>
                    <a:pt x="3462" y="3184"/>
                  </a:lnTo>
                  <a:lnTo>
                    <a:pt x="66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4"/>
            <p:cNvSpPr/>
            <p:nvPr/>
          </p:nvSpPr>
          <p:spPr>
            <a:xfrm>
              <a:off x="1013520" y="2973045"/>
              <a:ext cx="83494" cy="172111"/>
            </a:xfrm>
            <a:custGeom>
              <a:avLst/>
              <a:gdLst/>
              <a:ahLst/>
              <a:cxnLst/>
              <a:rect l="l" t="t" r="r" b="b"/>
              <a:pathLst>
                <a:path w="3178" h="6551" extrusionOk="0">
                  <a:moveTo>
                    <a:pt x="3178" y="0"/>
                  </a:moveTo>
                  <a:lnTo>
                    <a:pt x="1" y="3177"/>
                  </a:lnTo>
                  <a:lnTo>
                    <a:pt x="278" y="6305"/>
                  </a:lnTo>
                  <a:cubicBezTo>
                    <a:pt x="292" y="6457"/>
                    <a:pt x="415" y="6550"/>
                    <a:pt x="543" y="6550"/>
                  </a:cubicBezTo>
                  <a:cubicBezTo>
                    <a:pt x="608" y="6550"/>
                    <a:pt x="675" y="6526"/>
                    <a:pt x="729" y="6472"/>
                  </a:cubicBezTo>
                  <a:cubicBezTo>
                    <a:pt x="2075" y="5126"/>
                    <a:pt x="2900" y="3344"/>
                    <a:pt x="3053" y="1443"/>
                  </a:cubicBezTo>
                  <a:lnTo>
                    <a:pt x="31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4"/>
            <p:cNvSpPr/>
            <p:nvPr/>
          </p:nvSpPr>
          <p:spPr>
            <a:xfrm>
              <a:off x="903281" y="2763601"/>
              <a:ext cx="312038" cy="310383"/>
            </a:xfrm>
            <a:custGeom>
              <a:avLst/>
              <a:gdLst/>
              <a:ahLst/>
              <a:cxnLst/>
              <a:rect l="l" t="t" r="r" b="b"/>
              <a:pathLst>
                <a:path w="11877" h="11814" extrusionOk="0">
                  <a:moveTo>
                    <a:pt x="11644" y="0"/>
                  </a:moveTo>
                  <a:cubicBezTo>
                    <a:pt x="11624" y="0"/>
                    <a:pt x="11604" y="3"/>
                    <a:pt x="11584" y="10"/>
                  </a:cubicBezTo>
                  <a:lnTo>
                    <a:pt x="9080" y="745"/>
                  </a:lnTo>
                  <a:lnTo>
                    <a:pt x="7228" y="1286"/>
                  </a:lnTo>
                  <a:cubicBezTo>
                    <a:pt x="7075" y="1327"/>
                    <a:pt x="6937" y="1411"/>
                    <a:pt x="6826" y="1522"/>
                  </a:cubicBezTo>
                  <a:lnTo>
                    <a:pt x="91" y="8257"/>
                  </a:lnTo>
                  <a:cubicBezTo>
                    <a:pt x="0" y="8340"/>
                    <a:pt x="0" y="8479"/>
                    <a:pt x="91" y="8569"/>
                  </a:cubicBezTo>
                  <a:lnTo>
                    <a:pt x="1436" y="9914"/>
                  </a:lnTo>
                  <a:lnTo>
                    <a:pt x="1929" y="10414"/>
                  </a:lnTo>
                  <a:lnTo>
                    <a:pt x="3267" y="11746"/>
                  </a:lnTo>
                  <a:cubicBezTo>
                    <a:pt x="3312" y="11791"/>
                    <a:pt x="3373" y="11813"/>
                    <a:pt x="3435" y="11813"/>
                  </a:cubicBezTo>
                  <a:cubicBezTo>
                    <a:pt x="3496" y="11813"/>
                    <a:pt x="3559" y="11791"/>
                    <a:pt x="3607" y="11746"/>
                  </a:cubicBezTo>
                  <a:lnTo>
                    <a:pt x="7374" y="7965"/>
                  </a:lnTo>
                  <a:lnTo>
                    <a:pt x="10308" y="5038"/>
                  </a:lnTo>
                  <a:cubicBezTo>
                    <a:pt x="10432" y="4913"/>
                    <a:pt x="10523" y="4761"/>
                    <a:pt x="10571" y="4594"/>
                  </a:cubicBezTo>
                  <a:lnTo>
                    <a:pt x="11840" y="259"/>
                  </a:lnTo>
                  <a:cubicBezTo>
                    <a:pt x="11876" y="127"/>
                    <a:pt x="11772" y="0"/>
                    <a:pt x="116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4"/>
            <p:cNvSpPr/>
            <p:nvPr/>
          </p:nvSpPr>
          <p:spPr>
            <a:xfrm>
              <a:off x="1060732" y="2852218"/>
              <a:ext cx="65261" cy="65261"/>
            </a:xfrm>
            <a:custGeom>
              <a:avLst/>
              <a:gdLst/>
              <a:ahLst/>
              <a:cxnLst/>
              <a:rect l="l" t="t" r="r" b="b"/>
              <a:pathLst>
                <a:path w="2484" h="2484" extrusionOk="0">
                  <a:moveTo>
                    <a:pt x="1242" y="1"/>
                  </a:moveTo>
                  <a:cubicBezTo>
                    <a:pt x="555" y="1"/>
                    <a:pt x="0" y="556"/>
                    <a:pt x="0" y="1242"/>
                  </a:cubicBezTo>
                  <a:cubicBezTo>
                    <a:pt x="0" y="1929"/>
                    <a:pt x="555" y="2484"/>
                    <a:pt x="1242" y="2484"/>
                  </a:cubicBezTo>
                  <a:cubicBezTo>
                    <a:pt x="1922" y="2484"/>
                    <a:pt x="2483" y="1929"/>
                    <a:pt x="2483" y="1242"/>
                  </a:cubicBezTo>
                  <a:cubicBezTo>
                    <a:pt x="2483" y="556"/>
                    <a:pt x="1922" y="1"/>
                    <a:pt x="1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4"/>
            <p:cNvSpPr/>
            <p:nvPr/>
          </p:nvSpPr>
          <p:spPr>
            <a:xfrm>
              <a:off x="895084" y="2998739"/>
              <a:ext cx="84387" cy="83520"/>
            </a:xfrm>
            <a:custGeom>
              <a:avLst/>
              <a:gdLst/>
              <a:ahLst/>
              <a:cxnLst/>
              <a:rect l="l" t="t" r="r" b="b"/>
              <a:pathLst>
                <a:path w="3212" h="3179" extrusionOk="0">
                  <a:moveTo>
                    <a:pt x="833" y="0"/>
                  </a:moveTo>
                  <a:lnTo>
                    <a:pt x="125" y="701"/>
                  </a:lnTo>
                  <a:cubicBezTo>
                    <a:pt x="0" y="826"/>
                    <a:pt x="0" y="1034"/>
                    <a:pt x="125" y="1166"/>
                  </a:cubicBezTo>
                  <a:lnTo>
                    <a:pt x="1082" y="2123"/>
                  </a:lnTo>
                  <a:lnTo>
                    <a:pt x="2046" y="3080"/>
                  </a:lnTo>
                  <a:cubicBezTo>
                    <a:pt x="2109" y="3146"/>
                    <a:pt x="2192" y="3179"/>
                    <a:pt x="2276" y="3179"/>
                  </a:cubicBezTo>
                  <a:cubicBezTo>
                    <a:pt x="2360" y="3179"/>
                    <a:pt x="2445" y="3146"/>
                    <a:pt x="2511" y="3080"/>
                  </a:cubicBezTo>
                  <a:lnTo>
                    <a:pt x="3212" y="2379"/>
                  </a:lnTo>
                  <a:lnTo>
                    <a:pt x="2275" y="1436"/>
                  </a:lnTo>
                  <a:lnTo>
                    <a:pt x="1769" y="937"/>
                  </a:lnTo>
                  <a:lnTo>
                    <a:pt x="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4"/>
            <p:cNvSpPr/>
            <p:nvPr/>
          </p:nvSpPr>
          <p:spPr>
            <a:xfrm>
              <a:off x="903281" y="2964480"/>
              <a:ext cx="110266" cy="109504"/>
            </a:xfrm>
            <a:custGeom>
              <a:avLst/>
              <a:gdLst/>
              <a:ahLst/>
              <a:cxnLst/>
              <a:rect l="l" t="t" r="r" b="b"/>
              <a:pathLst>
                <a:path w="4197" h="4168" extrusionOk="0">
                  <a:moveTo>
                    <a:pt x="694" y="0"/>
                  </a:moveTo>
                  <a:lnTo>
                    <a:pt x="91" y="611"/>
                  </a:lnTo>
                  <a:cubicBezTo>
                    <a:pt x="0" y="694"/>
                    <a:pt x="0" y="833"/>
                    <a:pt x="91" y="916"/>
                  </a:cubicBezTo>
                  <a:lnTo>
                    <a:pt x="1436" y="2268"/>
                  </a:lnTo>
                  <a:lnTo>
                    <a:pt x="1936" y="2761"/>
                  </a:lnTo>
                  <a:lnTo>
                    <a:pt x="3267" y="4100"/>
                  </a:lnTo>
                  <a:cubicBezTo>
                    <a:pt x="3312" y="4145"/>
                    <a:pt x="3373" y="4167"/>
                    <a:pt x="3435" y="4167"/>
                  </a:cubicBezTo>
                  <a:cubicBezTo>
                    <a:pt x="3496" y="4167"/>
                    <a:pt x="3559" y="4145"/>
                    <a:pt x="3607" y="4100"/>
                  </a:cubicBezTo>
                  <a:lnTo>
                    <a:pt x="4197" y="3503"/>
                  </a:lnTo>
                  <a:lnTo>
                    <a:pt x="2699" y="2005"/>
                  </a:lnTo>
                  <a:lnTo>
                    <a:pt x="2199" y="1505"/>
                  </a:lnTo>
                  <a:lnTo>
                    <a:pt x="6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4"/>
            <p:cNvSpPr/>
            <p:nvPr/>
          </p:nvSpPr>
          <p:spPr>
            <a:xfrm>
              <a:off x="854992" y="3038831"/>
              <a:ext cx="34154" cy="31185"/>
            </a:xfrm>
            <a:custGeom>
              <a:avLst/>
              <a:gdLst/>
              <a:ahLst/>
              <a:cxnLst/>
              <a:rect l="l" t="t" r="r" b="b"/>
              <a:pathLst>
                <a:path w="1300" h="1187" extrusionOk="0">
                  <a:moveTo>
                    <a:pt x="986" y="1"/>
                  </a:moveTo>
                  <a:cubicBezTo>
                    <a:pt x="935" y="1"/>
                    <a:pt x="881" y="21"/>
                    <a:pt x="833" y="70"/>
                  </a:cubicBezTo>
                  <a:lnTo>
                    <a:pt x="84" y="812"/>
                  </a:lnTo>
                  <a:cubicBezTo>
                    <a:pt x="0" y="895"/>
                    <a:pt x="0" y="1041"/>
                    <a:pt x="84" y="1124"/>
                  </a:cubicBezTo>
                  <a:cubicBezTo>
                    <a:pt x="129" y="1166"/>
                    <a:pt x="186" y="1186"/>
                    <a:pt x="242" y="1186"/>
                  </a:cubicBezTo>
                  <a:cubicBezTo>
                    <a:pt x="299" y="1186"/>
                    <a:pt x="354" y="1166"/>
                    <a:pt x="396" y="1124"/>
                  </a:cubicBezTo>
                  <a:lnTo>
                    <a:pt x="1145" y="375"/>
                  </a:lnTo>
                  <a:cubicBezTo>
                    <a:pt x="1299" y="221"/>
                    <a:pt x="1155" y="1"/>
                    <a:pt x="9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4"/>
            <p:cNvSpPr/>
            <p:nvPr/>
          </p:nvSpPr>
          <p:spPr>
            <a:xfrm>
              <a:off x="873934" y="3057800"/>
              <a:ext cx="34286" cy="31343"/>
            </a:xfrm>
            <a:custGeom>
              <a:avLst/>
              <a:gdLst/>
              <a:ahLst/>
              <a:cxnLst/>
              <a:rect l="l" t="t" r="r" b="b"/>
              <a:pathLst>
                <a:path w="1305" h="1193" extrusionOk="0">
                  <a:moveTo>
                    <a:pt x="987" y="0"/>
                  </a:moveTo>
                  <a:cubicBezTo>
                    <a:pt x="935" y="0"/>
                    <a:pt x="881" y="21"/>
                    <a:pt x="833" y="69"/>
                  </a:cubicBezTo>
                  <a:lnTo>
                    <a:pt x="91" y="818"/>
                  </a:lnTo>
                  <a:cubicBezTo>
                    <a:pt x="1" y="901"/>
                    <a:pt x="1" y="1040"/>
                    <a:pt x="91" y="1130"/>
                  </a:cubicBezTo>
                  <a:cubicBezTo>
                    <a:pt x="132" y="1172"/>
                    <a:pt x="188" y="1193"/>
                    <a:pt x="244" y="1193"/>
                  </a:cubicBezTo>
                  <a:cubicBezTo>
                    <a:pt x="301" y="1193"/>
                    <a:pt x="358" y="1172"/>
                    <a:pt x="403" y="1130"/>
                  </a:cubicBezTo>
                  <a:lnTo>
                    <a:pt x="1145" y="381"/>
                  </a:lnTo>
                  <a:cubicBezTo>
                    <a:pt x="1305" y="221"/>
                    <a:pt x="1158" y="0"/>
                    <a:pt x="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4"/>
            <p:cNvSpPr/>
            <p:nvPr/>
          </p:nvSpPr>
          <p:spPr>
            <a:xfrm>
              <a:off x="912213" y="3095895"/>
              <a:ext cx="34102" cy="31343"/>
            </a:xfrm>
            <a:custGeom>
              <a:avLst/>
              <a:gdLst/>
              <a:ahLst/>
              <a:cxnLst/>
              <a:rect l="l" t="t" r="r" b="b"/>
              <a:pathLst>
                <a:path w="1298" h="1193" extrusionOk="0">
                  <a:moveTo>
                    <a:pt x="983" y="0"/>
                  </a:moveTo>
                  <a:cubicBezTo>
                    <a:pt x="932" y="0"/>
                    <a:pt x="879" y="20"/>
                    <a:pt x="833" y="69"/>
                  </a:cubicBezTo>
                  <a:lnTo>
                    <a:pt x="83" y="818"/>
                  </a:lnTo>
                  <a:cubicBezTo>
                    <a:pt x="0" y="901"/>
                    <a:pt x="0" y="1040"/>
                    <a:pt x="83" y="1130"/>
                  </a:cubicBezTo>
                  <a:cubicBezTo>
                    <a:pt x="125" y="1172"/>
                    <a:pt x="181" y="1192"/>
                    <a:pt x="237" y="1192"/>
                  </a:cubicBezTo>
                  <a:cubicBezTo>
                    <a:pt x="293" y="1192"/>
                    <a:pt x="351" y="1172"/>
                    <a:pt x="396" y="1130"/>
                  </a:cubicBezTo>
                  <a:lnTo>
                    <a:pt x="1138" y="381"/>
                  </a:lnTo>
                  <a:cubicBezTo>
                    <a:pt x="1297" y="221"/>
                    <a:pt x="1151" y="0"/>
                    <a:pt x="9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4"/>
            <p:cNvSpPr/>
            <p:nvPr/>
          </p:nvSpPr>
          <p:spPr>
            <a:xfrm>
              <a:off x="893061" y="3076926"/>
              <a:ext cx="34312" cy="31343"/>
            </a:xfrm>
            <a:custGeom>
              <a:avLst/>
              <a:gdLst/>
              <a:ahLst/>
              <a:cxnLst/>
              <a:rect l="l" t="t" r="r" b="b"/>
              <a:pathLst>
                <a:path w="1306" h="1193" extrusionOk="0">
                  <a:moveTo>
                    <a:pt x="987" y="1"/>
                  </a:moveTo>
                  <a:cubicBezTo>
                    <a:pt x="936" y="1"/>
                    <a:pt x="882" y="21"/>
                    <a:pt x="833" y="69"/>
                  </a:cubicBezTo>
                  <a:lnTo>
                    <a:pt x="91" y="818"/>
                  </a:lnTo>
                  <a:cubicBezTo>
                    <a:pt x="1" y="902"/>
                    <a:pt x="1" y="1040"/>
                    <a:pt x="91" y="1131"/>
                  </a:cubicBezTo>
                  <a:cubicBezTo>
                    <a:pt x="133" y="1172"/>
                    <a:pt x="188" y="1193"/>
                    <a:pt x="245" y="1193"/>
                  </a:cubicBezTo>
                  <a:cubicBezTo>
                    <a:pt x="301" y="1193"/>
                    <a:pt x="358" y="1172"/>
                    <a:pt x="403" y="1131"/>
                  </a:cubicBezTo>
                  <a:lnTo>
                    <a:pt x="1145" y="381"/>
                  </a:lnTo>
                  <a:cubicBezTo>
                    <a:pt x="1305" y="222"/>
                    <a:pt x="1158" y="1"/>
                    <a:pt x="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4"/>
            <p:cNvSpPr/>
            <p:nvPr/>
          </p:nvSpPr>
          <p:spPr>
            <a:xfrm>
              <a:off x="1141809" y="2763601"/>
              <a:ext cx="73668" cy="72801"/>
            </a:xfrm>
            <a:custGeom>
              <a:avLst/>
              <a:gdLst/>
              <a:ahLst/>
              <a:cxnLst/>
              <a:rect l="l" t="t" r="r" b="b"/>
              <a:pathLst>
                <a:path w="2804" h="2771" extrusionOk="0">
                  <a:moveTo>
                    <a:pt x="2567" y="0"/>
                  </a:moveTo>
                  <a:cubicBezTo>
                    <a:pt x="2547" y="0"/>
                    <a:pt x="2526" y="3"/>
                    <a:pt x="2505" y="10"/>
                  </a:cubicBezTo>
                  <a:lnTo>
                    <a:pt x="1" y="745"/>
                  </a:lnTo>
                  <a:lnTo>
                    <a:pt x="2033" y="2770"/>
                  </a:lnTo>
                  <a:lnTo>
                    <a:pt x="2761" y="266"/>
                  </a:lnTo>
                  <a:cubicBezTo>
                    <a:pt x="2804" y="128"/>
                    <a:pt x="2700" y="0"/>
                    <a:pt x="25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4"/>
            <p:cNvSpPr/>
            <p:nvPr/>
          </p:nvSpPr>
          <p:spPr>
            <a:xfrm>
              <a:off x="919491" y="2924099"/>
              <a:ext cx="135435" cy="133780"/>
            </a:xfrm>
            <a:custGeom>
              <a:avLst/>
              <a:gdLst/>
              <a:ahLst/>
              <a:cxnLst/>
              <a:rect l="l" t="t" r="r" b="b"/>
              <a:pathLst>
                <a:path w="5155" h="5092" extrusionOk="0">
                  <a:moveTo>
                    <a:pt x="4759" y="1"/>
                  </a:moveTo>
                  <a:cubicBezTo>
                    <a:pt x="4676" y="1"/>
                    <a:pt x="4592" y="32"/>
                    <a:pt x="4530" y="95"/>
                  </a:cubicBezTo>
                  <a:lnTo>
                    <a:pt x="126" y="4499"/>
                  </a:lnTo>
                  <a:cubicBezTo>
                    <a:pt x="1" y="4624"/>
                    <a:pt x="1" y="4832"/>
                    <a:pt x="126" y="4957"/>
                  </a:cubicBezTo>
                  <a:lnTo>
                    <a:pt x="160" y="4999"/>
                  </a:lnTo>
                  <a:cubicBezTo>
                    <a:pt x="222" y="5060"/>
                    <a:pt x="304" y="5091"/>
                    <a:pt x="386" y="5091"/>
                  </a:cubicBezTo>
                  <a:cubicBezTo>
                    <a:pt x="470" y="5091"/>
                    <a:pt x="555" y="5058"/>
                    <a:pt x="618" y="4992"/>
                  </a:cubicBezTo>
                  <a:lnTo>
                    <a:pt x="5022" y="587"/>
                  </a:lnTo>
                  <a:cubicBezTo>
                    <a:pt x="5154" y="462"/>
                    <a:pt x="5154" y="254"/>
                    <a:pt x="5022" y="129"/>
                  </a:cubicBezTo>
                  <a:lnTo>
                    <a:pt x="4988" y="95"/>
                  </a:lnTo>
                  <a:cubicBezTo>
                    <a:pt x="4925" y="32"/>
                    <a:pt x="4842" y="1"/>
                    <a:pt x="4759" y="1"/>
                  </a:cubicBezTo>
                  <a:close/>
                </a:path>
              </a:pathLst>
            </a:custGeom>
            <a:solidFill>
              <a:srgbClr val="C0C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4"/>
            <p:cNvSpPr/>
            <p:nvPr/>
          </p:nvSpPr>
          <p:spPr>
            <a:xfrm>
              <a:off x="919491" y="2924099"/>
              <a:ext cx="135435" cy="133780"/>
            </a:xfrm>
            <a:custGeom>
              <a:avLst/>
              <a:gdLst/>
              <a:ahLst/>
              <a:cxnLst/>
              <a:rect l="l" t="t" r="r" b="b"/>
              <a:pathLst>
                <a:path w="5155" h="5092" extrusionOk="0">
                  <a:moveTo>
                    <a:pt x="4759" y="1"/>
                  </a:moveTo>
                  <a:cubicBezTo>
                    <a:pt x="4676" y="1"/>
                    <a:pt x="4592" y="32"/>
                    <a:pt x="4530" y="95"/>
                  </a:cubicBezTo>
                  <a:lnTo>
                    <a:pt x="126" y="4499"/>
                  </a:lnTo>
                  <a:cubicBezTo>
                    <a:pt x="1" y="4624"/>
                    <a:pt x="1" y="4832"/>
                    <a:pt x="126" y="4957"/>
                  </a:cubicBezTo>
                  <a:lnTo>
                    <a:pt x="160" y="4999"/>
                  </a:lnTo>
                  <a:cubicBezTo>
                    <a:pt x="222" y="5060"/>
                    <a:pt x="304" y="5091"/>
                    <a:pt x="386" y="5091"/>
                  </a:cubicBezTo>
                  <a:cubicBezTo>
                    <a:pt x="470" y="5091"/>
                    <a:pt x="555" y="5058"/>
                    <a:pt x="618" y="4992"/>
                  </a:cubicBezTo>
                  <a:lnTo>
                    <a:pt x="5022" y="587"/>
                  </a:lnTo>
                  <a:cubicBezTo>
                    <a:pt x="5154" y="462"/>
                    <a:pt x="5154" y="254"/>
                    <a:pt x="5022" y="129"/>
                  </a:cubicBezTo>
                  <a:lnTo>
                    <a:pt x="4988" y="95"/>
                  </a:lnTo>
                  <a:cubicBezTo>
                    <a:pt x="4925" y="32"/>
                    <a:pt x="4842" y="1"/>
                    <a:pt x="47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 name="Google Shape;498;p34"/>
          <p:cNvGrpSpPr/>
          <p:nvPr/>
        </p:nvGrpSpPr>
        <p:grpSpPr>
          <a:xfrm>
            <a:off x="774159" y="1555163"/>
            <a:ext cx="554209" cy="553808"/>
            <a:chOff x="1303537" y="1502716"/>
            <a:chExt cx="362939" cy="362677"/>
          </a:xfrm>
        </p:grpSpPr>
        <p:sp>
          <p:nvSpPr>
            <p:cNvPr id="499" name="Google Shape;499;p34"/>
            <p:cNvSpPr/>
            <p:nvPr/>
          </p:nvSpPr>
          <p:spPr>
            <a:xfrm>
              <a:off x="1426697" y="1695727"/>
              <a:ext cx="116883" cy="99552"/>
            </a:xfrm>
            <a:custGeom>
              <a:avLst/>
              <a:gdLst/>
              <a:ahLst/>
              <a:cxnLst/>
              <a:rect l="l" t="t" r="r" b="b"/>
              <a:pathLst>
                <a:path w="4451" h="3791" extrusionOk="0">
                  <a:moveTo>
                    <a:pt x="1560" y="0"/>
                  </a:moveTo>
                  <a:lnTo>
                    <a:pt x="1560" y="297"/>
                  </a:lnTo>
                  <a:cubicBezTo>
                    <a:pt x="1560" y="383"/>
                    <a:pt x="1503" y="469"/>
                    <a:pt x="1426" y="507"/>
                  </a:cubicBezTo>
                  <a:lnTo>
                    <a:pt x="402" y="938"/>
                  </a:lnTo>
                  <a:cubicBezTo>
                    <a:pt x="154" y="1043"/>
                    <a:pt x="0" y="1283"/>
                    <a:pt x="0" y="1551"/>
                  </a:cubicBezTo>
                  <a:lnTo>
                    <a:pt x="0" y="3790"/>
                  </a:lnTo>
                  <a:lnTo>
                    <a:pt x="4451" y="3790"/>
                  </a:lnTo>
                  <a:lnTo>
                    <a:pt x="4451" y="1551"/>
                  </a:lnTo>
                  <a:cubicBezTo>
                    <a:pt x="4451" y="1283"/>
                    <a:pt x="4297" y="1043"/>
                    <a:pt x="4049" y="938"/>
                  </a:cubicBezTo>
                  <a:lnTo>
                    <a:pt x="3034" y="507"/>
                  </a:lnTo>
                  <a:cubicBezTo>
                    <a:pt x="2948" y="469"/>
                    <a:pt x="2891" y="383"/>
                    <a:pt x="2891" y="297"/>
                  </a:cubicBezTo>
                  <a:lnTo>
                    <a:pt x="28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4"/>
            <p:cNvSpPr/>
            <p:nvPr/>
          </p:nvSpPr>
          <p:spPr>
            <a:xfrm>
              <a:off x="1426697" y="1710538"/>
              <a:ext cx="116883" cy="84741"/>
            </a:xfrm>
            <a:custGeom>
              <a:avLst/>
              <a:gdLst/>
              <a:ahLst/>
              <a:cxnLst/>
              <a:rect l="l" t="t" r="r" b="b"/>
              <a:pathLst>
                <a:path w="4451" h="3227" extrusionOk="0">
                  <a:moveTo>
                    <a:pt x="1273" y="1"/>
                  </a:moveTo>
                  <a:lnTo>
                    <a:pt x="402" y="374"/>
                  </a:lnTo>
                  <a:cubicBezTo>
                    <a:pt x="154" y="479"/>
                    <a:pt x="0" y="719"/>
                    <a:pt x="0" y="987"/>
                  </a:cubicBezTo>
                  <a:lnTo>
                    <a:pt x="0" y="3226"/>
                  </a:lnTo>
                  <a:lnTo>
                    <a:pt x="4451" y="3226"/>
                  </a:lnTo>
                  <a:lnTo>
                    <a:pt x="4451" y="987"/>
                  </a:lnTo>
                  <a:cubicBezTo>
                    <a:pt x="4451" y="719"/>
                    <a:pt x="4297" y="479"/>
                    <a:pt x="4049" y="374"/>
                  </a:cubicBezTo>
                  <a:lnTo>
                    <a:pt x="3178" y="1"/>
                  </a:lnTo>
                  <a:cubicBezTo>
                    <a:pt x="2962" y="365"/>
                    <a:pt x="2594" y="546"/>
                    <a:pt x="2226" y="546"/>
                  </a:cubicBezTo>
                  <a:cubicBezTo>
                    <a:pt x="1857" y="546"/>
                    <a:pt x="1489" y="365"/>
                    <a:pt x="1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4"/>
            <p:cNvSpPr/>
            <p:nvPr/>
          </p:nvSpPr>
          <p:spPr>
            <a:xfrm>
              <a:off x="1444291" y="1613796"/>
              <a:ext cx="29437" cy="64363"/>
            </a:xfrm>
            <a:custGeom>
              <a:avLst/>
              <a:gdLst/>
              <a:ahLst/>
              <a:cxnLst/>
              <a:rect l="l" t="t" r="r" b="b"/>
              <a:pathLst>
                <a:path w="1121" h="2451" extrusionOk="0">
                  <a:moveTo>
                    <a:pt x="670" y="0"/>
                  </a:moveTo>
                  <a:cubicBezTo>
                    <a:pt x="297" y="0"/>
                    <a:pt x="0" y="297"/>
                    <a:pt x="0" y="670"/>
                  </a:cubicBezTo>
                  <a:lnTo>
                    <a:pt x="0" y="823"/>
                  </a:lnTo>
                  <a:cubicBezTo>
                    <a:pt x="0" y="1015"/>
                    <a:pt x="29" y="1206"/>
                    <a:pt x="86" y="1388"/>
                  </a:cubicBezTo>
                  <a:lnTo>
                    <a:pt x="450" y="2450"/>
                  </a:lnTo>
                  <a:lnTo>
                    <a:pt x="1120" y="2450"/>
                  </a:lnTo>
                  <a:lnTo>
                    <a:pt x="11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4"/>
            <p:cNvSpPr/>
            <p:nvPr/>
          </p:nvSpPr>
          <p:spPr>
            <a:xfrm>
              <a:off x="1456108" y="1608019"/>
              <a:ext cx="69878" cy="70140"/>
            </a:xfrm>
            <a:custGeom>
              <a:avLst/>
              <a:gdLst/>
              <a:ahLst/>
              <a:cxnLst/>
              <a:rect l="l" t="t" r="r" b="b"/>
              <a:pathLst>
                <a:path w="2661" h="2671" extrusionOk="0">
                  <a:moveTo>
                    <a:pt x="660" y="0"/>
                  </a:moveTo>
                  <a:cubicBezTo>
                    <a:pt x="297" y="0"/>
                    <a:pt x="0" y="297"/>
                    <a:pt x="0" y="670"/>
                  </a:cubicBezTo>
                  <a:cubicBezTo>
                    <a:pt x="0" y="909"/>
                    <a:pt x="192" y="1110"/>
                    <a:pt x="440" y="1110"/>
                  </a:cubicBezTo>
                  <a:lnTo>
                    <a:pt x="2220" y="2670"/>
                  </a:lnTo>
                  <a:lnTo>
                    <a:pt x="2594" y="1350"/>
                  </a:lnTo>
                  <a:cubicBezTo>
                    <a:pt x="2642" y="1196"/>
                    <a:pt x="2661" y="1034"/>
                    <a:pt x="2661" y="862"/>
                  </a:cubicBezTo>
                  <a:lnTo>
                    <a:pt x="2661" y="450"/>
                  </a:lnTo>
                  <a:cubicBezTo>
                    <a:pt x="2661" y="201"/>
                    <a:pt x="2469" y="0"/>
                    <a:pt x="2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4"/>
            <p:cNvSpPr/>
            <p:nvPr/>
          </p:nvSpPr>
          <p:spPr>
            <a:xfrm>
              <a:off x="1450068" y="1637168"/>
              <a:ext cx="70140" cy="64363"/>
            </a:xfrm>
            <a:custGeom>
              <a:avLst/>
              <a:gdLst/>
              <a:ahLst/>
              <a:cxnLst/>
              <a:rect l="l" t="t" r="r" b="b"/>
              <a:pathLst>
                <a:path w="2671" h="2451" extrusionOk="0">
                  <a:moveTo>
                    <a:pt x="862" y="0"/>
                  </a:moveTo>
                  <a:cubicBezTo>
                    <a:pt x="737" y="0"/>
                    <a:pt x="623" y="48"/>
                    <a:pt x="536" y="134"/>
                  </a:cubicBezTo>
                  <a:lnTo>
                    <a:pt x="134" y="536"/>
                  </a:lnTo>
                  <a:cubicBezTo>
                    <a:pt x="48" y="622"/>
                    <a:pt x="0" y="737"/>
                    <a:pt x="0" y="852"/>
                  </a:cubicBezTo>
                  <a:lnTo>
                    <a:pt x="0" y="1120"/>
                  </a:lnTo>
                  <a:cubicBezTo>
                    <a:pt x="0" y="1857"/>
                    <a:pt x="594" y="2450"/>
                    <a:pt x="1340" y="2450"/>
                  </a:cubicBezTo>
                  <a:cubicBezTo>
                    <a:pt x="2077" y="2450"/>
                    <a:pt x="2671" y="1857"/>
                    <a:pt x="2671" y="1120"/>
                  </a:cubicBezTo>
                  <a:lnTo>
                    <a:pt x="2671" y="833"/>
                  </a:lnTo>
                  <a:cubicBezTo>
                    <a:pt x="2671" y="718"/>
                    <a:pt x="2623" y="603"/>
                    <a:pt x="2546" y="517"/>
                  </a:cubicBezTo>
                  <a:cubicBezTo>
                    <a:pt x="2202" y="182"/>
                    <a:pt x="1580" y="29"/>
                    <a:pt x="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4"/>
            <p:cNvSpPr/>
            <p:nvPr/>
          </p:nvSpPr>
          <p:spPr>
            <a:xfrm>
              <a:off x="1426697" y="1725638"/>
              <a:ext cx="23398" cy="69642"/>
            </a:xfrm>
            <a:custGeom>
              <a:avLst/>
              <a:gdLst/>
              <a:ahLst/>
              <a:cxnLst/>
              <a:rect l="l" t="t" r="r" b="b"/>
              <a:pathLst>
                <a:path w="891" h="2652" extrusionOk="0">
                  <a:moveTo>
                    <a:pt x="154" y="0"/>
                  </a:moveTo>
                  <a:cubicBezTo>
                    <a:pt x="48" y="115"/>
                    <a:pt x="0" y="258"/>
                    <a:pt x="0" y="412"/>
                  </a:cubicBezTo>
                  <a:lnTo>
                    <a:pt x="0" y="2651"/>
                  </a:lnTo>
                  <a:lnTo>
                    <a:pt x="890" y="2651"/>
                  </a:lnTo>
                  <a:lnTo>
                    <a:pt x="890" y="1015"/>
                  </a:lnTo>
                  <a:cubicBezTo>
                    <a:pt x="890" y="833"/>
                    <a:pt x="823" y="670"/>
                    <a:pt x="699" y="546"/>
                  </a:cubicBezTo>
                  <a:lnTo>
                    <a:pt x="1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4"/>
            <p:cNvSpPr/>
            <p:nvPr/>
          </p:nvSpPr>
          <p:spPr>
            <a:xfrm>
              <a:off x="1520182" y="1725638"/>
              <a:ext cx="23398" cy="69642"/>
            </a:xfrm>
            <a:custGeom>
              <a:avLst/>
              <a:gdLst/>
              <a:ahLst/>
              <a:cxnLst/>
              <a:rect l="l" t="t" r="r" b="b"/>
              <a:pathLst>
                <a:path w="891" h="2652" extrusionOk="0">
                  <a:moveTo>
                    <a:pt x="747" y="0"/>
                  </a:moveTo>
                  <a:lnTo>
                    <a:pt x="202" y="546"/>
                  </a:lnTo>
                  <a:cubicBezTo>
                    <a:pt x="77" y="670"/>
                    <a:pt x="1" y="833"/>
                    <a:pt x="1" y="1015"/>
                  </a:cubicBezTo>
                  <a:lnTo>
                    <a:pt x="1" y="2651"/>
                  </a:lnTo>
                  <a:lnTo>
                    <a:pt x="891" y="2651"/>
                  </a:lnTo>
                  <a:lnTo>
                    <a:pt x="891" y="412"/>
                  </a:lnTo>
                  <a:cubicBezTo>
                    <a:pt x="891" y="258"/>
                    <a:pt x="843" y="115"/>
                    <a:pt x="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4"/>
            <p:cNvSpPr/>
            <p:nvPr/>
          </p:nvSpPr>
          <p:spPr>
            <a:xfrm>
              <a:off x="1303537" y="1502716"/>
              <a:ext cx="362939" cy="362677"/>
            </a:xfrm>
            <a:custGeom>
              <a:avLst/>
              <a:gdLst/>
              <a:ahLst/>
              <a:cxnLst/>
              <a:rect l="l" t="t" r="r" b="b"/>
              <a:pathLst>
                <a:path w="13821" h="13811" extrusionOk="0">
                  <a:moveTo>
                    <a:pt x="6920" y="2677"/>
                  </a:moveTo>
                  <a:cubicBezTo>
                    <a:pt x="7464" y="2677"/>
                    <a:pt x="8013" y="2781"/>
                    <a:pt x="8538" y="2996"/>
                  </a:cubicBezTo>
                  <a:cubicBezTo>
                    <a:pt x="10117" y="3656"/>
                    <a:pt x="11150" y="5197"/>
                    <a:pt x="11150" y="6910"/>
                  </a:cubicBezTo>
                  <a:cubicBezTo>
                    <a:pt x="11150" y="9245"/>
                    <a:pt x="9255" y="11140"/>
                    <a:pt x="6920" y="11140"/>
                  </a:cubicBezTo>
                  <a:cubicBezTo>
                    <a:pt x="5207" y="11140"/>
                    <a:pt x="3657" y="10106"/>
                    <a:pt x="3006" y="8527"/>
                  </a:cubicBezTo>
                  <a:cubicBezTo>
                    <a:pt x="2355" y="6948"/>
                    <a:pt x="2709" y="5130"/>
                    <a:pt x="3925" y="3915"/>
                  </a:cubicBezTo>
                  <a:cubicBezTo>
                    <a:pt x="4733" y="3107"/>
                    <a:pt x="5816" y="2677"/>
                    <a:pt x="6920" y="2677"/>
                  </a:cubicBezTo>
                  <a:close/>
                  <a:moveTo>
                    <a:pt x="6021" y="0"/>
                  </a:moveTo>
                  <a:cubicBezTo>
                    <a:pt x="5906" y="0"/>
                    <a:pt x="5801" y="106"/>
                    <a:pt x="5810" y="220"/>
                  </a:cubicBezTo>
                  <a:lnTo>
                    <a:pt x="5810" y="823"/>
                  </a:lnTo>
                  <a:cubicBezTo>
                    <a:pt x="5801" y="929"/>
                    <a:pt x="5734" y="1015"/>
                    <a:pt x="5628" y="1034"/>
                  </a:cubicBezTo>
                  <a:cubicBezTo>
                    <a:pt x="4939" y="1187"/>
                    <a:pt x="4279" y="1465"/>
                    <a:pt x="3676" y="1847"/>
                  </a:cubicBezTo>
                  <a:cubicBezTo>
                    <a:pt x="3639" y="1872"/>
                    <a:pt x="3597" y="1884"/>
                    <a:pt x="3555" y="1884"/>
                  </a:cubicBezTo>
                  <a:cubicBezTo>
                    <a:pt x="3498" y="1884"/>
                    <a:pt x="3442" y="1862"/>
                    <a:pt x="3398" y="1819"/>
                  </a:cubicBezTo>
                  <a:lnTo>
                    <a:pt x="2977" y="1398"/>
                  </a:lnTo>
                  <a:cubicBezTo>
                    <a:pt x="2934" y="1354"/>
                    <a:pt x="2879" y="1333"/>
                    <a:pt x="2824" y="1333"/>
                  </a:cubicBezTo>
                  <a:cubicBezTo>
                    <a:pt x="2769" y="1333"/>
                    <a:pt x="2714" y="1354"/>
                    <a:pt x="2671" y="1398"/>
                  </a:cubicBezTo>
                  <a:lnTo>
                    <a:pt x="1408" y="2651"/>
                  </a:lnTo>
                  <a:cubicBezTo>
                    <a:pt x="1322" y="2737"/>
                    <a:pt x="1322" y="2871"/>
                    <a:pt x="1408" y="2957"/>
                  </a:cubicBezTo>
                  <a:lnTo>
                    <a:pt x="1819" y="3379"/>
                  </a:lnTo>
                  <a:cubicBezTo>
                    <a:pt x="1896" y="3455"/>
                    <a:pt x="1905" y="3570"/>
                    <a:pt x="1848" y="3656"/>
                  </a:cubicBezTo>
                  <a:cubicBezTo>
                    <a:pt x="1465" y="4259"/>
                    <a:pt x="1197" y="4919"/>
                    <a:pt x="1044" y="5608"/>
                  </a:cubicBezTo>
                  <a:cubicBezTo>
                    <a:pt x="1025" y="5714"/>
                    <a:pt x="929" y="5781"/>
                    <a:pt x="824" y="5790"/>
                  </a:cubicBezTo>
                  <a:lnTo>
                    <a:pt x="231" y="5790"/>
                  </a:lnTo>
                  <a:cubicBezTo>
                    <a:pt x="106" y="5790"/>
                    <a:pt x="1" y="5886"/>
                    <a:pt x="1" y="6010"/>
                  </a:cubicBezTo>
                  <a:lnTo>
                    <a:pt x="1" y="7790"/>
                  </a:lnTo>
                  <a:cubicBezTo>
                    <a:pt x="1" y="7915"/>
                    <a:pt x="106" y="8011"/>
                    <a:pt x="231" y="8011"/>
                  </a:cubicBezTo>
                  <a:lnTo>
                    <a:pt x="824" y="8011"/>
                  </a:lnTo>
                  <a:cubicBezTo>
                    <a:pt x="929" y="8011"/>
                    <a:pt x="1025" y="8087"/>
                    <a:pt x="1044" y="8192"/>
                  </a:cubicBezTo>
                  <a:cubicBezTo>
                    <a:pt x="1197" y="8881"/>
                    <a:pt x="1465" y="9542"/>
                    <a:pt x="1848" y="10145"/>
                  </a:cubicBezTo>
                  <a:cubicBezTo>
                    <a:pt x="1905" y="10231"/>
                    <a:pt x="1896" y="10346"/>
                    <a:pt x="1819" y="10422"/>
                  </a:cubicBezTo>
                  <a:lnTo>
                    <a:pt x="1398" y="10843"/>
                  </a:lnTo>
                  <a:cubicBezTo>
                    <a:pt x="1312" y="10930"/>
                    <a:pt x="1312" y="11073"/>
                    <a:pt x="1398" y="11159"/>
                  </a:cubicBezTo>
                  <a:lnTo>
                    <a:pt x="2662" y="12413"/>
                  </a:lnTo>
                  <a:cubicBezTo>
                    <a:pt x="2705" y="12456"/>
                    <a:pt x="2762" y="12477"/>
                    <a:pt x="2819" y="12477"/>
                  </a:cubicBezTo>
                  <a:cubicBezTo>
                    <a:pt x="2877" y="12477"/>
                    <a:pt x="2934" y="12456"/>
                    <a:pt x="2977" y="12413"/>
                  </a:cubicBezTo>
                  <a:lnTo>
                    <a:pt x="3398" y="12001"/>
                  </a:lnTo>
                  <a:cubicBezTo>
                    <a:pt x="3442" y="11958"/>
                    <a:pt x="3498" y="11936"/>
                    <a:pt x="3555" y="11936"/>
                  </a:cubicBezTo>
                  <a:cubicBezTo>
                    <a:pt x="3597" y="11936"/>
                    <a:pt x="3639" y="11948"/>
                    <a:pt x="3676" y="11973"/>
                  </a:cubicBezTo>
                  <a:cubicBezTo>
                    <a:pt x="4269" y="12355"/>
                    <a:pt x="4930" y="12623"/>
                    <a:pt x="5628" y="12777"/>
                  </a:cubicBezTo>
                  <a:cubicBezTo>
                    <a:pt x="5724" y="12796"/>
                    <a:pt x="5801" y="12891"/>
                    <a:pt x="5801" y="12997"/>
                  </a:cubicBezTo>
                  <a:lnTo>
                    <a:pt x="5801" y="13590"/>
                  </a:lnTo>
                  <a:cubicBezTo>
                    <a:pt x="5801" y="13714"/>
                    <a:pt x="5906" y="13810"/>
                    <a:pt x="6021" y="13810"/>
                  </a:cubicBezTo>
                  <a:lnTo>
                    <a:pt x="7810" y="13810"/>
                  </a:lnTo>
                  <a:cubicBezTo>
                    <a:pt x="7925" y="13810"/>
                    <a:pt x="8030" y="13714"/>
                    <a:pt x="8030" y="13590"/>
                  </a:cubicBezTo>
                  <a:lnTo>
                    <a:pt x="8030" y="12997"/>
                  </a:lnTo>
                  <a:cubicBezTo>
                    <a:pt x="8030" y="12891"/>
                    <a:pt x="8107" y="12796"/>
                    <a:pt x="8203" y="12777"/>
                  </a:cubicBezTo>
                  <a:cubicBezTo>
                    <a:pt x="8901" y="12623"/>
                    <a:pt x="9562" y="12355"/>
                    <a:pt x="10155" y="11973"/>
                  </a:cubicBezTo>
                  <a:cubicBezTo>
                    <a:pt x="10192" y="11948"/>
                    <a:pt x="10234" y="11936"/>
                    <a:pt x="10276" y="11936"/>
                  </a:cubicBezTo>
                  <a:cubicBezTo>
                    <a:pt x="10333" y="11936"/>
                    <a:pt x="10389" y="11958"/>
                    <a:pt x="10433" y="12001"/>
                  </a:cubicBezTo>
                  <a:lnTo>
                    <a:pt x="10854" y="12413"/>
                  </a:lnTo>
                  <a:cubicBezTo>
                    <a:pt x="10897" y="12456"/>
                    <a:pt x="10954" y="12477"/>
                    <a:pt x="11012" y="12477"/>
                  </a:cubicBezTo>
                  <a:cubicBezTo>
                    <a:pt x="11069" y="12477"/>
                    <a:pt x="11126" y="12456"/>
                    <a:pt x="11170" y="12413"/>
                  </a:cubicBezTo>
                  <a:lnTo>
                    <a:pt x="12423" y="11159"/>
                  </a:lnTo>
                  <a:cubicBezTo>
                    <a:pt x="12509" y="11073"/>
                    <a:pt x="12509" y="10930"/>
                    <a:pt x="12423" y="10843"/>
                  </a:cubicBezTo>
                  <a:lnTo>
                    <a:pt x="12012" y="10422"/>
                  </a:lnTo>
                  <a:cubicBezTo>
                    <a:pt x="11935" y="10346"/>
                    <a:pt x="11926" y="10231"/>
                    <a:pt x="11983" y="10145"/>
                  </a:cubicBezTo>
                  <a:cubicBezTo>
                    <a:pt x="12366" y="9542"/>
                    <a:pt x="12634" y="8891"/>
                    <a:pt x="12787" y="8192"/>
                  </a:cubicBezTo>
                  <a:cubicBezTo>
                    <a:pt x="12806" y="8087"/>
                    <a:pt x="12902" y="8020"/>
                    <a:pt x="13007" y="8020"/>
                  </a:cubicBezTo>
                  <a:lnTo>
                    <a:pt x="13600" y="8020"/>
                  </a:lnTo>
                  <a:cubicBezTo>
                    <a:pt x="13725" y="8011"/>
                    <a:pt x="13820" y="7915"/>
                    <a:pt x="13820" y="7790"/>
                  </a:cubicBezTo>
                  <a:lnTo>
                    <a:pt x="13820" y="6010"/>
                  </a:lnTo>
                  <a:cubicBezTo>
                    <a:pt x="13820" y="5886"/>
                    <a:pt x="13725" y="5790"/>
                    <a:pt x="13600" y="5790"/>
                  </a:cubicBezTo>
                  <a:lnTo>
                    <a:pt x="12997" y="5790"/>
                  </a:lnTo>
                  <a:cubicBezTo>
                    <a:pt x="12892" y="5790"/>
                    <a:pt x="12806" y="5714"/>
                    <a:pt x="12787" y="5618"/>
                  </a:cubicBezTo>
                  <a:cubicBezTo>
                    <a:pt x="12634" y="4919"/>
                    <a:pt x="12356" y="4259"/>
                    <a:pt x="11973" y="3666"/>
                  </a:cubicBezTo>
                  <a:cubicBezTo>
                    <a:pt x="11916" y="3580"/>
                    <a:pt x="11926" y="3455"/>
                    <a:pt x="12002" y="3388"/>
                  </a:cubicBezTo>
                  <a:lnTo>
                    <a:pt x="12423" y="2967"/>
                  </a:lnTo>
                  <a:cubicBezTo>
                    <a:pt x="12509" y="2881"/>
                    <a:pt x="12509" y="2737"/>
                    <a:pt x="12423" y="2651"/>
                  </a:cubicBezTo>
                  <a:lnTo>
                    <a:pt x="11170" y="1388"/>
                  </a:lnTo>
                  <a:cubicBezTo>
                    <a:pt x="11126" y="1345"/>
                    <a:pt x="11069" y="1323"/>
                    <a:pt x="11012" y="1323"/>
                  </a:cubicBezTo>
                  <a:cubicBezTo>
                    <a:pt x="10954" y="1323"/>
                    <a:pt x="10897" y="1345"/>
                    <a:pt x="10854" y="1388"/>
                  </a:cubicBezTo>
                  <a:lnTo>
                    <a:pt x="10433" y="1809"/>
                  </a:lnTo>
                  <a:cubicBezTo>
                    <a:pt x="10389" y="1853"/>
                    <a:pt x="10333" y="1875"/>
                    <a:pt x="10276" y="1875"/>
                  </a:cubicBezTo>
                  <a:cubicBezTo>
                    <a:pt x="10234" y="1875"/>
                    <a:pt x="10192" y="1862"/>
                    <a:pt x="10155" y="1838"/>
                  </a:cubicBezTo>
                  <a:cubicBezTo>
                    <a:pt x="9562" y="1455"/>
                    <a:pt x="8901" y="1177"/>
                    <a:pt x="8203" y="1034"/>
                  </a:cubicBezTo>
                  <a:cubicBezTo>
                    <a:pt x="8107" y="1005"/>
                    <a:pt x="8030" y="919"/>
                    <a:pt x="8030" y="814"/>
                  </a:cubicBezTo>
                  <a:lnTo>
                    <a:pt x="8030" y="211"/>
                  </a:lnTo>
                  <a:cubicBezTo>
                    <a:pt x="8021" y="96"/>
                    <a:pt x="7925" y="0"/>
                    <a:pt x="7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4"/>
            <p:cNvSpPr/>
            <p:nvPr/>
          </p:nvSpPr>
          <p:spPr>
            <a:xfrm>
              <a:off x="1346262" y="1555236"/>
              <a:ext cx="267694" cy="257742"/>
            </a:xfrm>
            <a:custGeom>
              <a:avLst/>
              <a:gdLst/>
              <a:ahLst/>
              <a:cxnLst/>
              <a:rect l="l" t="t" r="r" b="b"/>
              <a:pathLst>
                <a:path w="10194" h="9815" extrusionOk="0">
                  <a:moveTo>
                    <a:pt x="5289" y="895"/>
                  </a:moveTo>
                  <a:cubicBezTo>
                    <a:pt x="5806" y="895"/>
                    <a:pt x="6327" y="994"/>
                    <a:pt x="6825" y="1197"/>
                  </a:cubicBezTo>
                  <a:cubicBezTo>
                    <a:pt x="8318" y="1819"/>
                    <a:pt x="9294" y="3283"/>
                    <a:pt x="9294" y="4900"/>
                  </a:cubicBezTo>
                  <a:cubicBezTo>
                    <a:pt x="9294" y="7121"/>
                    <a:pt x="7504" y="8910"/>
                    <a:pt x="5293" y="8910"/>
                  </a:cubicBezTo>
                  <a:cubicBezTo>
                    <a:pt x="3666" y="8910"/>
                    <a:pt x="2202" y="7934"/>
                    <a:pt x="1590" y="6441"/>
                  </a:cubicBezTo>
                  <a:cubicBezTo>
                    <a:pt x="968" y="4939"/>
                    <a:pt x="1312" y="3216"/>
                    <a:pt x="2451" y="2068"/>
                  </a:cubicBezTo>
                  <a:cubicBezTo>
                    <a:pt x="3219" y="1299"/>
                    <a:pt x="4245" y="895"/>
                    <a:pt x="5289" y="895"/>
                  </a:cubicBezTo>
                  <a:close/>
                  <a:moveTo>
                    <a:pt x="5293" y="0"/>
                  </a:moveTo>
                  <a:cubicBezTo>
                    <a:pt x="3303" y="0"/>
                    <a:pt x="1513" y="1197"/>
                    <a:pt x="757" y="3034"/>
                  </a:cubicBezTo>
                  <a:cubicBezTo>
                    <a:pt x="1" y="4862"/>
                    <a:pt x="422" y="6977"/>
                    <a:pt x="1819" y="8374"/>
                  </a:cubicBezTo>
                  <a:cubicBezTo>
                    <a:pt x="2759" y="9314"/>
                    <a:pt x="4011" y="9814"/>
                    <a:pt x="5286" y="9814"/>
                  </a:cubicBezTo>
                  <a:cubicBezTo>
                    <a:pt x="5920" y="9814"/>
                    <a:pt x="6559" y="9691"/>
                    <a:pt x="7169" y="9437"/>
                  </a:cubicBezTo>
                  <a:cubicBezTo>
                    <a:pt x="8997" y="8681"/>
                    <a:pt x="10193" y="6891"/>
                    <a:pt x="10193" y="4910"/>
                  </a:cubicBezTo>
                  <a:cubicBezTo>
                    <a:pt x="10193" y="2202"/>
                    <a:pt x="8002" y="0"/>
                    <a:pt x="52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34"/>
          <p:cNvGrpSpPr/>
          <p:nvPr/>
        </p:nvGrpSpPr>
        <p:grpSpPr>
          <a:xfrm>
            <a:off x="798134" y="3482380"/>
            <a:ext cx="506255" cy="488024"/>
            <a:chOff x="953920" y="3455283"/>
            <a:chExt cx="506255" cy="488024"/>
          </a:xfrm>
        </p:grpSpPr>
        <p:sp>
          <p:nvSpPr>
            <p:cNvPr id="509" name="Google Shape;509;p34"/>
            <p:cNvSpPr/>
            <p:nvPr/>
          </p:nvSpPr>
          <p:spPr>
            <a:xfrm>
              <a:off x="1130280" y="3487175"/>
              <a:ext cx="329894" cy="349018"/>
            </a:xfrm>
            <a:custGeom>
              <a:avLst/>
              <a:gdLst/>
              <a:ahLst/>
              <a:cxnLst/>
              <a:rect l="l" t="t" r="r" b="b"/>
              <a:pathLst>
                <a:path w="8498" h="8941" extrusionOk="0">
                  <a:moveTo>
                    <a:pt x="7409" y="0"/>
                  </a:moveTo>
                  <a:cubicBezTo>
                    <a:pt x="7409" y="0"/>
                    <a:pt x="7721" y="2081"/>
                    <a:pt x="6625" y="3170"/>
                  </a:cubicBezTo>
                  <a:lnTo>
                    <a:pt x="3178" y="6631"/>
                  </a:lnTo>
                  <a:cubicBezTo>
                    <a:pt x="2481" y="7323"/>
                    <a:pt x="1387" y="7449"/>
                    <a:pt x="681" y="7449"/>
                  </a:cubicBezTo>
                  <a:cubicBezTo>
                    <a:pt x="277" y="7449"/>
                    <a:pt x="1" y="7408"/>
                    <a:pt x="1" y="7408"/>
                  </a:cubicBezTo>
                  <a:lnTo>
                    <a:pt x="1" y="7408"/>
                  </a:lnTo>
                  <a:cubicBezTo>
                    <a:pt x="341" y="7748"/>
                    <a:pt x="764" y="7997"/>
                    <a:pt x="1236" y="8129"/>
                  </a:cubicBezTo>
                  <a:lnTo>
                    <a:pt x="2047" y="8941"/>
                  </a:lnTo>
                  <a:cubicBezTo>
                    <a:pt x="2734" y="8497"/>
                    <a:pt x="3372" y="7984"/>
                    <a:pt x="3955" y="7408"/>
                  </a:cubicBezTo>
                  <a:lnTo>
                    <a:pt x="7409" y="3947"/>
                  </a:lnTo>
                  <a:cubicBezTo>
                    <a:pt x="8498" y="2858"/>
                    <a:pt x="8498" y="1089"/>
                    <a:pt x="74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4"/>
            <p:cNvSpPr/>
            <p:nvPr/>
          </p:nvSpPr>
          <p:spPr>
            <a:xfrm>
              <a:off x="1116848" y="3748168"/>
              <a:ext cx="13471" cy="28184"/>
            </a:xfrm>
            <a:custGeom>
              <a:avLst/>
              <a:gdLst/>
              <a:ahLst/>
              <a:cxnLst/>
              <a:rect l="l" t="t" r="r" b="b"/>
              <a:pathLst>
                <a:path w="347" h="722" extrusionOk="0">
                  <a:moveTo>
                    <a:pt x="305" y="1"/>
                  </a:moveTo>
                  <a:lnTo>
                    <a:pt x="0" y="299"/>
                  </a:lnTo>
                  <a:cubicBezTo>
                    <a:pt x="104" y="451"/>
                    <a:pt x="222" y="590"/>
                    <a:pt x="347" y="722"/>
                  </a:cubicBezTo>
                  <a:cubicBezTo>
                    <a:pt x="319" y="479"/>
                    <a:pt x="305" y="236"/>
                    <a:pt x="305"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4"/>
            <p:cNvSpPr/>
            <p:nvPr/>
          </p:nvSpPr>
          <p:spPr>
            <a:xfrm>
              <a:off x="1100155" y="3455283"/>
              <a:ext cx="347635" cy="338400"/>
            </a:xfrm>
            <a:custGeom>
              <a:avLst/>
              <a:gdLst/>
              <a:ahLst/>
              <a:cxnLst/>
              <a:rect l="l" t="t" r="r" b="b"/>
              <a:pathLst>
                <a:path w="8955" h="8669" extrusionOk="0">
                  <a:moveTo>
                    <a:pt x="6211" y="1422"/>
                  </a:moveTo>
                  <a:cubicBezTo>
                    <a:pt x="6562" y="1422"/>
                    <a:pt x="6912" y="1556"/>
                    <a:pt x="7179" y="1823"/>
                  </a:cubicBezTo>
                  <a:cubicBezTo>
                    <a:pt x="7713" y="2357"/>
                    <a:pt x="7713" y="3224"/>
                    <a:pt x="7179" y="3765"/>
                  </a:cubicBezTo>
                  <a:lnTo>
                    <a:pt x="5445" y="5499"/>
                  </a:lnTo>
                  <a:lnTo>
                    <a:pt x="5077" y="5589"/>
                  </a:lnTo>
                  <a:lnTo>
                    <a:pt x="3822" y="7122"/>
                  </a:lnTo>
                  <a:lnTo>
                    <a:pt x="3725" y="7219"/>
                  </a:lnTo>
                  <a:cubicBezTo>
                    <a:pt x="3455" y="7496"/>
                    <a:pt x="3097" y="7635"/>
                    <a:pt x="2739" y="7635"/>
                  </a:cubicBezTo>
                  <a:cubicBezTo>
                    <a:pt x="2388" y="7635"/>
                    <a:pt x="2037" y="7501"/>
                    <a:pt x="1769" y="7233"/>
                  </a:cubicBezTo>
                  <a:cubicBezTo>
                    <a:pt x="1228" y="6692"/>
                    <a:pt x="1235" y="5811"/>
                    <a:pt x="1783" y="5277"/>
                  </a:cubicBezTo>
                  <a:lnTo>
                    <a:pt x="5237" y="1823"/>
                  </a:lnTo>
                  <a:cubicBezTo>
                    <a:pt x="5507" y="1556"/>
                    <a:pt x="5859" y="1422"/>
                    <a:pt x="6211" y="1422"/>
                  </a:cubicBezTo>
                  <a:close/>
                  <a:moveTo>
                    <a:pt x="6211" y="0"/>
                  </a:moveTo>
                  <a:cubicBezTo>
                    <a:pt x="5495" y="0"/>
                    <a:pt x="4779" y="273"/>
                    <a:pt x="4231" y="817"/>
                  </a:cubicBezTo>
                  <a:lnTo>
                    <a:pt x="777" y="4271"/>
                  </a:lnTo>
                  <a:lnTo>
                    <a:pt x="0" y="6678"/>
                  </a:lnTo>
                  <a:cubicBezTo>
                    <a:pt x="63" y="7080"/>
                    <a:pt x="208" y="7469"/>
                    <a:pt x="437" y="7809"/>
                  </a:cubicBezTo>
                  <a:lnTo>
                    <a:pt x="479" y="7767"/>
                  </a:lnTo>
                  <a:cubicBezTo>
                    <a:pt x="548" y="7941"/>
                    <a:pt x="652" y="8093"/>
                    <a:pt x="784" y="8225"/>
                  </a:cubicBezTo>
                  <a:cubicBezTo>
                    <a:pt x="1082" y="8523"/>
                    <a:pt x="1494" y="8668"/>
                    <a:pt x="1951" y="8668"/>
                  </a:cubicBezTo>
                  <a:cubicBezTo>
                    <a:pt x="2079" y="8668"/>
                    <a:pt x="2211" y="8657"/>
                    <a:pt x="2345" y="8634"/>
                  </a:cubicBezTo>
                  <a:cubicBezTo>
                    <a:pt x="2948" y="8523"/>
                    <a:pt x="3600" y="8183"/>
                    <a:pt x="4148" y="7642"/>
                  </a:cubicBezTo>
                  <a:lnTo>
                    <a:pt x="7602" y="4188"/>
                  </a:lnTo>
                  <a:cubicBezTo>
                    <a:pt x="8691" y="3092"/>
                    <a:pt x="8955" y="1587"/>
                    <a:pt x="8185" y="817"/>
                  </a:cubicBezTo>
                  <a:cubicBezTo>
                    <a:pt x="7640" y="273"/>
                    <a:pt x="6926" y="0"/>
                    <a:pt x="6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4"/>
            <p:cNvSpPr/>
            <p:nvPr/>
          </p:nvSpPr>
          <p:spPr>
            <a:xfrm>
              <a:off x="996467" y="3834281"/>
              <a:ext cx="224614" cy="109027"/>
            </a:xfrm>
            <a:custGeom>
              <a:avLst/>
              <a:gdLst/>
              <a:ahLst/>
              <a:cxnLst/>
              <a:rect l="l" t="t" r="r" b="b"/>
              <a:pathLst>
                <a:path w="5786" h="2793" extrusionOk="0">
                  <a:moveTo>
                    <a:pt x="4370" y="0"/>
                  </a:moveTo>
                  <a:lnTo>
                    <a:pt x="3171" y="1193"/>
                  </a:lnTo>
                  <a:cubicBezTo>
                    <a:pt x="2482" y="1886"/>
                    <a:pt x="1398" y="2013"/>
                    <a:pt x="693" y="2013"/>
                  </a:cubicBezTo>
                  <a:cubicBezTo>
                    <a:pt x="283" y="2013"/>
                    <a:pt x="1" y="1970"/>
                    <a:pt x="1" y="1970"/>
                  </a:cubicBezTo>
                  <a:lnTo>
                    <a:pt x="1" y="1970"/>
                  </a:lnTo>
                  <a:cubicBezTo>
                    <a:pt x="545" y="2518"/>
                    <a:pt x="1260" y="2792"/>
                    <a:pt x="1974" y="2792"/>
                  </a:cubicBezTo>
                  <a:cubicBezTo>
                    <a:pt x="2688" y="2792"/>
                    <a:pt x="3403" y="2518"/>
                    <a:pt x="3947" y="1970"/>
                  </a:cubicBezTo>
                  <a:lnTo>
                    <a:pt x="5785" y="139"/>
                  </a:lnTo>
                  <a:lnTo>
                    <a:pt x="43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4"/>
            <p:cNvSpPr/>
            <p:nvPr/>
          </p:nvSpPr>
          <p:spPr>
            <a:xfrm>
              <a:off x="1166111" y="3770926"/>
              <a:ext cx="123099" cy="69405"/>
            </a:xfrm>
            <a:custGeom>
              <a:avLst/>
              <a:gdLst/>
              <a:ahLst/>
              <a:cxnLst/>
              <a:rect l="l" t="t" r="r" b="b"/>
              <a:pathLst>
                <a:path w="3171" h="1778" extrusionOk="0">
                  <a:moveTo>
                    <a:pt x="3170" y="0"/>
                  </a:moveTo>
                  <a:lnTo>
                    <a:pt x="3032" y="132"/>
                  </a:lnTo>
                  <a:cubicBezTo>
                    <a:pt x="2507" y="663"/>
                    <a:pt x="1792" y="953"/>
                    <a:pt x="1054" y="953"/>
                  </a:cubicBezTo>
                  <a:cubicBezTo>
                    <a:pt x="935" y="953"/>
                    <a:pt x="814" y="945"/>
                    <a:pt x="694" y="930"/>
                  </a:cubicBezTo>
                  <a:lnTo>
                    <a:pt x="0" y="1623"/>
                  </a:lnTo>
                  <a:cubicBezTo>
                    <a:pt x="346" y="1728"/>
                    <a:pt x="704" y="1777"/>
                    <a:pt x="1064" y="1777"/>
                  </a:cubicBezTo>
                  <a:cubicBezTo>
                    <a:pt x="1181" y="1777"/>
                    <a:pt x="1298" y="1772"/>
                    <a:pt x="1415" y="1762"/>
                  </a:cubicBezTo>
                  <a:lnTo>
                    <a:pt x="3032" y="139"/>
                  </a:lnTo>
                  <a:cubicBezTo>
                    <a:pt x="3080" y="97"/>
                    <a:pt x="3122" y="49"/>
                    <a:pt x="3170" y="0"/>
                  </a:cubicBezTo>
                  <a:close/>
                </a:path>
              </a:pathLst>
            </a:custGeom>
            <a:solidFill>
              <a:srgbClr val="34B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4"/>
            <p:cNvSpPr/>
            <p:nvPr/>
          </p:nvSpPr>
          <p:spPr>
            <a:xfrm>
              <a:off x="953920" y="3590386"/>
              <a:ext cx="349537" cy="338166"/>
            </a:xfrm>
            <a:custGeom>
              <a:avLst/>
              <a:gdLst/>
              <a:ahLst/>
              <a:cxnLst/>
              <a:rect l="l" t="t" r="r" b="b"/>
              <a:pathLst>
                <a:path w="9004" h="8663" extrusionOk="0">
                  <a:moveTo>
                    <a:pt x="6524" y="0"/>
                  </a:moveTo>
                  <a:cubicBezTo>
                    <a:pt x="5810" y="0"/>
                    <a:pt x="5095" y="273"/>
                    <a:pt x="4551" y="817"/>
                  </a:cubicBezTo>
                  <a:lnTo>
                    <a:pt x="1097" y="4271"/>
                  </a:lnTo>
                  <a:cubicBezTo>
                    <a:pt x="1" y="5360"/>
                    <a:pt x="1" y="7129"/>
                    <a:pt x="1097" y="8225"/>
                  </a:cubicBezTo>
                  <a:cubicBezTo>
                    <a:pt x="1393" y="8521"/>
                    <a:pt x="1801" y="8663"/>
                    <a:pt x="2255" y="8663"/>
                  </a:cubicBezTo>
                  <a:cubicBezTo>
                    <a:pt x="2386" y="8663"/>
                    <a:pt x="2520" y="8651"/>
                    <a:pt x="2657" y="8627"/>
                  </a:cubicBezTo>
                  <a:cubicBezTo>
                    <a:pt x="3261" y="8523"/>
                    <a:pt x="3913" y="8183"/>
                    <a:pt x="4461" y="7642"/>
                  </a:cubicBezTo>
                  <a:lnTo>
                    <a:pt x="5779" y="6325"/>
                  </a:lnTo>
                  <a:cubicBezTo>
                    <a:pt x="5779" y="6325"/>
                    <a:pt x="5632" y="6119"/>
                    <a:pt x="5240" y="6119"/>
                  </a:cubicBezTo>
                  <a:cubicBezTo>
                    <a:pt x="5206" y="6119"/>
                    <a:pt x="5171" y="6120"/>
                    <a:pt x="5134" y="6123"/>
                  </a:cubicBezTo>
                  <a:lnTo>
                    <a:pt x="4045" y="7219"/>
                  </a:lnTo>
                  <a:cubicBezTo>
                    <a:pt x="3775" y="7496"/>
                    <a:pt x="3417" y="7635"/>
                    <a:pt x="3059" y="7635"/>
                  </a:cubicBezTo>
                  <a:cubicBezTo>
                    <a:pt x="2708" y="7635"/>
                    <a:pt x="2356" y="7501"/>
                    <a:pt x="2089" y="7233"/>
                  </a:cubicBezTo>
                  <a:cubicBezTo>
                    <a:pt x="1548" y="6692"/>
                    <a:pt x="1554" y="5811"/>
                    <a:pt x="2102" y="5277"/>
                  </a:cubicBezTo>
                  <a:lnTo>
                    <a:pt x="5557" y="1823"/>
                  </a:lnTo>
                  <a:cubicBezTo>
                    <a:pt x="5820" y="1559"/>
                    <a:pt x="6168" y="1427"/>
                    <a:pt x="6517" y="1427"/>
                  </a:cubicBezTo>
                  <a:cubicBezTo>
                    <a:pt x="6847" y="1427"/>
                    <a:pt x="7177" y="1545"/>
                    <a:pt x="7436" y="1781"/>
                  </a:cubicBezTo>
                  <a:cubicBezTo>
                    <a:pt x="7977" y="2274"/>
                    <a:pt x="8040" y="3099"/>
                    <a:pt x="7582" y="3661"/>
                  </a:cubicBezTo>
                  <a:lnTo>
                    <a:pt x="8914" y="2336"/>
                  </a:lnTo>
                  <a:cubicBezTo>
                    <a:pt x="9004" y="1740"/>
                    <a:pt x="8872" y="1192"/>
                    <a:pt x="8498" y="817"/>
                  </a:cubicBezTo>
                  <a:cubicBezTo>
                    <a:pt x="7953" y="273"/>
                    <a:pt x="7239" y="0"/>
                    <a:pt x="6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4"/>
            <p:cNvSpPr/>
            <p:nvPr/>
          </p:nvSpPr>
          <p:spPr>
            <a:xfrm>
              <a:off x="1152912" y="3804223"/>
              <a:ext cx="54154" cy="33063"/>
            </a:xfrm>
            <a:custGeom>
              <a:avLst/>
              <a:gdLst/>
              <a:ahLst/>
              <a:cxnLst/>
              <a:rect l="l" t="t" r="r" b="b"/>
              <a:pathLst>
                <a:path w="1395" h="847" extrusionOk="0">
                  <a:moveTo>
                    <a:pt x="653" y="0"/>
                  </a:moveTo>
                  <a:lnTo>
                    <a:pt x="1" y="645"/>
                  </a:lnTo>
                  <a:cubicBezTo>
                    <a:pt x="209" y="736"/>
                    <a:pt x="431" y="798"/>
                    <a:pt x="646" y="847"/>
                  </a:cubicBezTo>
                  <a:lnTo>
                    <a:pt x="1395" y="104"/>
                  </a:lnTo>
                  <a:cubicBezTo>
                    <a:pt x="1145" y="104"/>
                    <a:pt x="895" y="70"/>
                    <a:pt x="653" y="0"/>
                  </a:cubicBezTo>
                  <a:close/>
                </a:path>
              </a:pathLst>
            </a:custGeom>
            <a:solidFill>
              <a:srgbClr val="34B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FE19E16D-7EE3-FA72-AE9D-F29809CF2E66}"/>
              </a:ext>
            </a:extLst>
          </p:cNvPr>
          <p:cNvPicPr>
            <a:picLocks noChangeAspect="1"/>
          </p:cNvPicPr>
          <p:nvPr/>
        </p:nvPicPr>
        <p:blipFill>
          <a:blip r:embed="rId3"/>
          <a:stretch>
            <a:fillRect/>
          </a:stretch>
        </p:blipFill>
        <p:spPr>
          <a:xfrm>
            <a:off x="7829156" y="62911"/>
            <a:ext cx="1222579" cy="28074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41"/>
          <p:cNvSpPr/>
          <p:nvPr/>
        </p:nvSpPr>
        <p:spPr>
          <a:xfrm>
            <a:off x="4254325" y="2246000"/>
            <a:ext cx="3540900" cy="272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1"/>
          <p:cNvSpPr txBox="1">
            <a:spLocks noGrp="1"/>
          </p:cNvSpPr>
          <p:nvPr>
            <p:ph type="title"/>
          </p:nvPr>
        </p:nvSpPr>
        <p:spPr>
          <a:xfrm flipH="1">
            <a:off x="4168650" y="1723650"/>
            <a:ext cx="3626700" cy="1696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IN" dirty="0"/>
              <a:t>Web</a:t>
            </a:r>
            <a:br>
              <a:rPr lang="en-IN" dirty="0"/>
            </a:br>
            <a:r>
              <a:rPr lang="en-IN" dirty="0"/>
              <a:t>Scraping</a:t>
            </a:r>
            <a:endParaRPr sz="5000" dirty="0"/>
          </a:p>
        </p:txBody>
      </p:sp>
      <p:grpSp>
        <p:nvGrpSpPr>
          <p:cNvPr id="823" name="Google Shape;823;p41"/>
          <p:cNvGrpSpPr/>
          <p:nvPr/>
        </p:nvGrpSpPr>
        <p:grpSpPr>
          <a:xfrm>
            <a:off x="438378" y="881551"/>
            <a:ext cx="3365420" cy="3380397"/>
            <a:chOff x="438382" y="1032269"/>
            <a:chExt cx="3365420" cy="3078971"/>
          </a:xfrm>
        </p:grpSpPr>
        <p:sp>
          <p:nvSpPr>
            <p:cNvPr id="824" name="Google Shape;824;p41"/>
            <p:cNvSpPr/>
            <p:nvPr/>
          </p:nvSpPr>
          <p:spPr>
            <a:xfrm flipH="1">
              <a:off x="719878" y="3834807"/>
              <a:ext cx="3083924" cy="276433"/>
            </a:xfrm>
            <a:custGeom>
              <a:avLst/>
              <a:gdLst/>
              <a:ahLst/>
              <a:cxnLst/>
              <a:rect l="l" t="t" r="r" b="b"/>
              <a:pathLst>
                <a:path w="161716" h="9441" extrusionOk="0">
                  <a:moveTo>
                    <a:pt x="80858" y="1"/>
                  </a:moveTo>
                  <a:cubicBezTo>
                    <a:pt x="36193" y="1"/>
                    <a:pt x="0" y="2136"/>
                    <a:pt x="0" y="4738"/>
                  </a:cubicBezTo>
                  <a:cubicBezTo>
                    <a:pt x="0" y="7339"/>
                    <a:pt x="36193" y="9441"/>
                    <a:pt x="80858" y="9441"/>
                  </a:cubicBezTo>
                  <a:cubicBezTo>
                    <a:pt x="125523" y="9441"/>
                    <a:pt x="161716" y="7339"/>
                    <a:pt x="161716" y="4738"/>
                  </a:cubicBezTo>
                  <a:cubicBezTo>
                    <a:pt x="161716" y="2136"/>
                    <a:pt x="125523" y="1"/>
                    <a:pt x="808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1"/>
            <p:cNvSpPr/>
            <p:nvPr/>
          </p:nvSpPr>
          <p:spPr>
            <a:xfrm flipH="1">
              <a:off x="2288267" y="3141194"/>
              <a:ext cx="355547" cy="788395"/>
            </a:xfrm>
            <a:custGeom>
              <a:avLst/>
              <a:gdLst/>
              <a:ahLst/>
              <a:cxnLst/>
              <a:rect l="l" t="t" r="r" b="b"/>
              <a:pathLst>
                <a:path w="12143" h="26926" extrusionOk="0">
                  <a:moveTo>
                    <a:pt x="5573" y="1"/>
                  </a:moveTo>
                  <a:cubicBezTo>
                    <a:pt x="4842" y="1"/>
                    <a:pt x="4119" y="410"/>
                    <a:pt x="3837" y="1374"/>
                  </a:cubicBezTo>
                  <a:cubicBezTo>
                    <a:pt x="3803" y="1441"/>
                    <a:pt x="1602" y="8112"/>
                    <a:pt x="201" y="12982"/>
                  </a:cubicBezTo>
                  <a:cubicBezTo>
                    <a:pt x="1" y="13616"/>
                    <a:pt x="167" y="14283"/>
                    <a:pt x="601" y="14750"/>
                  </a:cubicBezTo>
                  <a:cubicBezTo>
                    <a:pt x="4404" y="18886"/>
                    <a:pt x="6505" y="22689"/>
                    <a:pt x="8173" y="25925"/>
                  </a:cubicBezTo>
                  <a:cubicBezTo>
                    <a:pt x="8507" y="26525"/>
                    <a:pt x="9141" y="26926"/>
                    <a:pt x="9841" y="26926"/>
                  </a:cubicBezTo>
                  <a:cubicBezTo>
                    <a:pt x="11242" y="26926"/>
                    <a:pt x="12143" y="25458"/>
                    <a:pt x="11509" y="24190"/>
                  </a:cubicBezTo>
                  <a:cubicBezTo>
                    <a:pt x="9507" y="20154"/>
                    <a:pt x="7006" y="16418"/>
                    <a:pt x="4070" y="13016"/>
                  </a:cubicBezTo>
                  <a:cubicBezTo>
                    <a:pt x="5471" y="8346"/>
                    <a:pt x="7373" y="2608"/>
                    <a:pt x="7373" y="2541"/>
                  </a:cubicBezTo>
                  <a:cubicBezTo>
                    <a:pt x="7926" y="1044"/>
                    <a:pt x="6740" y="1"/>
                    <a:pt x="5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1"/>
            <p:cNvSpPr/>
            <p:nvPr/>
          </p:nvSpPr>
          <p:spPr>
            <a:xfrm flipH="1">
              <a:off x="2263848" y="3845554"/>
              <a:ext cx="424882" cy="127984"/>
            </a:xfrm>
            <a:custGeom>
              <a:avLst/>
              <a:gdLst/>
              <a:ahLst/>
              <a:cxnLst/>
              <a:rect l="l" t="t" r="r" b="b"/>
              <a:pathLst>
                <a:path w="14511" h="4371" extrusionOk="0">
                  <a:moveTo>
                    <a:pt x="7672" y="1"/>
                  </a:moveTo>
                  <a:lnTo>
                    <a:pt x="0" y="4371"/>
                  </a:lnTo>
                  <a:lnTo>
                    <a:pt x="14511" y="4371"/>
                  </a:lnTo>
                  <a:lnTo>
                    <a:pt x="14110" y="268"/>
                  </a:lnTo>
                  <a:lnTo>
                    <a:pt x="76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1"/>
            <p:cNvSpPr/>
            <p:nvPr/>
          </p:nvSpPr>
          <p:spPr>
            <a:xfrm flipH="1">
              <a:off x="1995262" y="2858554"/>
              <a:ext cx="800925" cy="620356"/>
            </a:xfrm>
            <a:custGeom>
              <a:avLst/>
              <a:gdLst/>
              <a:ahLst/>
              <a:cxnLst/>
              <a:rect l="l" t="t" r="r" b="b"/>
              <a:pathLst>
                <a:path w="27354" h="21187" extrusionOk="0">
                  <a:moveTo>
                    <a:pt x="14994" y="0"/>
                  </a:moveTo>
                  <a:cubicBezTo>
                    <a:pt x="13554" y="0"/>
                    <a:pt x="12061" y="221"/>
                    <a:pt x="10575" y="686"/>
                  </a:cubicBezTo>
                  <a:cubicBezTo>
                    <a:pt x="3970" y="2754"/>
                    <a:pt x="1" y="8859"/>
                    <a:pt x="1736" y="14329"/>
                  </a:cubicBezTo>
                  <a:cubicBezTo>
                    <a:pt x="3054" y="18569"/>
                    <a:pt x="7398" y="21186"/>
                    <a:pt x="12361" y="21186"/>
                  </a:cubicBezTo>
                  <a:cubicBezTo>
                    <a:pt x="13801" y="21186"/>
                    <a:pt x="15294" y="20966"/>
                    <a:pt x="16780" y="20500"/>
                  </a:cubicBezTo>
                  <a:cubicBezTo>
                    <a:pt x="23384" y="18432"/>
                    <a:pt x="27354" y="12328"/>
                    <a:pt x="25653" y="6857"/>
                  </a:cubicBezTo>
                  <a:cubicBezTo>
                    <a:pt x="24308" y="2617"/>
                    <a:pt x="19958" y="0"/>
                    <a:pt x="149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1"/>
            <p:cNvSpPr/>
            <p:nvPr/>
          </p:nvSpPr>
          <p:spPr>
            <a:xfrm flipH="1">
              <a:off x="2407407" y="2264286"/>
              <a:ext cx="1030451" cy="705210"/>
            </a:xfrm>
            <a:custGeom>
              <a:avLst/>
              <a:gdLst/>
              <a:ahLst/>
              <a:cxnLst/>
              <a:rect l="l" t="t" r="r" b="b"/>
              <a:pathLst>
                <a:path w="35193" h="24085" extrusionOk="0">
                  <a:moveTo>
                    <a:pt x="33324" y="0"/>
                  </a:moveTo>
                  <a:cubicBezTo>
                    <a:pt x="32290" y="0"/>
                    <a:pt x="31456" y="868"/>
                    <a:pt x="31456" y="1902"/>
                  </a:cubicBezTo>
                  <a:cubicBezTo>
                    <a:pt x="31456" y="2335"/>
                    <a:pt x="31323" y="12543"/>
                    <a:pt x="21582" y="18013"/>
                  </a:cubicBezTo>
                  <a:cubicBezTo>
                    <a:pt x="16504" y="16572"/>
                    <a:pt x="13208" y="16119"/>
                    <a:pt x="10859" y="16119"/>
                  </a:cubicBezTo>
                  <a:cubicBezTo>
                    <a:pt x="8642" y="16119"/>
                    <a:pt x="7269" y="16523"/>
                    <a:pt x="6038" y="16879"/>
                  </a:cubicBezTo>
                  <a:cubicBezTo>
                    <a:pt x="5571" y="17046"/>
                    <a:pt x="5104" y="17146"/>
                    <a:pt x="4670" y="17246"/>
                  </a:cubicBezTo>
                  <a:cubicBezTo>
                    <a:pt x="3836" y="17380"/>
                    <a:pt x="3203" y="18080"/>
                    <a:pt x="3136" y="18914"/>
                  </a:cubicBezTo>
                  <a:cubicBezTo>
                    <a:pt x="3002" y="19614"/>
                    <a:pt x="2535" y="20215"/>
                    <a:pt x="1868" y="20482"/>
                  </a:cubicBezTo>
                  <a:cubicBezTo>
                    <a:pt x="0" y="21282"/>
                    <a:pt x="534" y="24084"/>
                    <a:pt x="2602" y="24084"/>
                  </a:cubicBezTo>
                  <a:cubicBezTo>
                    <a:pt x="2836" y="24084"/>
                    <a:pt x="3103" y="24051"/>
                    <a:pt x="3336" y="23951"/>
                  </a:cubicBezTo>
                  <a:cubicBezTo>
                    <a:pt x="4804" y="23317"/>
                    <a:pt x="5971" y="22150"/>
                    <a:pt x="6505" y="20649"/>
                  </a:cubicBezTo>
                  <a:lnTo>
                    <a:pt x="7105" y="20482"/>
                  </a:lnTo>
                  <a:cubicBezTo>
                    <a:pt x="8063" y="20193"/>
                    <a:pt x="9139" y="19876"/>
                    <a:pt x="10920" y="19876"/>
                  </a:cubicBezTo>
                  <a:cubicBezTo>
                    <a:pt x="13047" y="19876"/>
                    <a:pt x="16178" y="20328"/>
                    <a:pt x="21316" y="21816"/>
                  </a:cubicBezTo>
                  <a:cubicBezTo>
                    <a:pt x="21469" y="21863"/>
                    <a:pt x="21631" y="21885"/>
                    <a:pt x="21796" y="21885"/>
                  </a:cubicBezTo>
                  <a:cubicBezTo>
                    <a:pt x="22095" y="21885"/>
                    <a:pt x="22403" y="21812"/>
                    <a:pt x="22683" y="21683"/>
                  </a:cubicBezTo>
                  <a:cubicBezTo>
                    <a:pt x="35125" y="15245"/>
                    <a:pt x="35192" y="2402"/>
                    <a:pt x="35192" y="1868"/>
                  </a:cubicBezTo>
                  <a:cubicBezTo>
                    <a:pt x="35159" y="834"/>
                    <a:pt x="34325" y="0"/>
                    <a:pt x="33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flipH="1">
              <a:off x="1103540" y="1032269"/>
              <a:ext cx="1999326" cy="2401403"/>
            </a:xfrm>
            <a:custGeom>
              <a:avLst/>
              <a:gdLst/>
              <a:ahLst/>
              <a:cxnLst/>
              <a:rect l="l" t="t" r="r" b="b"/>
              <a:pathLst>
                <a:path w="68283" h="82015" extrusionOk="0">
                  <a:moveTo>
                    <a:pt x="32431" y="1"/>
                  </a:moveTo>
                  <a:cubicBezTo>
                    <a:pt x="31731" y="1"/>
                    <a:pt x="31017" y="27"/>
                    <a:pt x="30289" y="81"/>
                  </a:cubicBezTo>
                  <a:cubicBezTo>
                    <a:pt x="1" y="2282"/>
                    <a:pt x="9474" y="38675"/>
                    <a:pt x="13010" y="52785"/>
                  </a:cubicBezTo>
                  <a:cubicBezTo>
                    <a:pt x="15345" y="61992"/>
                    <a:pt x="15312" y="68963"/>
                    <a:pt x="14978" y="73000"/>
                  </a:cubicBezTo>
                  <a:cubicBezTo>
                    <a:pt x="14711" y="75735"/>
                    <a:pt x="16279" y="78337"/>
                    <a:pt x="18814" y="79337"/>
                  </a:cubicBezTo>
                  <a:cubicBezTo>
                    <a:pt x="23488" y="81187"/>
                    <a:pt x="29281" y="82015"/>
                    <a:pt x="35737" y="82015"/>
                  </a:cubicBezTo>
                  <a:cubicBezTo>
                    <a:pt x="42322" y="82015"/>
                    <a:pt x="49596" y="81154"/>
                    <a:pt x="57075" y="79638"/>
                  </a:cubicBezTo>
                  <a:cubicBezTo>
                    <a:pt x="63613" y="78337"/>
                    <a:pt x="68283" y="72566"/>
                    <a:pt x="68216" y="65895"/>
                  </a:cubicBezTo>
                  <a:cubicBezTo>
                    <a:pt x="68149" y="59490"/>
                    <a:pt x="67649" y="53085"/>
                    <a:pt x="66748" y="46781"/>
                  </a:cubicBezTo>
                  <a:cubicBezTo>
                    <a:pt x="64995" y="34607"/>
                    <a:pt x="57871" y="1"/>
                    <a:pt x="32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flipH="1">
              <a:off x="1103540" y="1033675"/>
              <a:ext cx="1207214" cy="2390950"/>
            </a:xfrm>
            <a:custGeom>
              <a:avLst/>
              <a:gdLst/>
              <a:ahLst/>
              <a:cxnLst/>
              <a:rect l="l" t="t" r="r" b="b"/>
              <a:pathLst>
                <a:path w="41230" h="81658" extrusionOk="0">
                  <a:moveTo>
                    <a:pt x="7075" y="0"/>
                  </a:moveTo>
                  <a:cubicBezTo>
                    <a:pt x="4584" y="0"/>
                    <a:pt x="2260" y="1362"/>
                    <a:pt x="1035" y="3569"/>
                  </a:cubicBezTo>
                  <a:cubicBezTo>
                    <a:pt x="0" y="5603"/>
                    <a:pt x="34" y="8072"/>
                    <a:pt x="1602" y="10507"/>
                  </a:cubicBezTo>
                  <a:cubicBezTo>
                    <a:pt x="6772" y="18579"/>
                    <a:pt x="19147" y="46366"/>
                    <a:pt x="17279" y="61543"/>
                  </a:cubicBezTo>
                  <a:cubicBezTo>
                    <a:pt x="16446" y="68415"/>
                    <a:pt x="12109" y="73919"/>
                    <a:pt x="15878" y="81658"/>
                  </a:cubicBezTo>
                  <a:cubicBezTo>
                    <a:pt x="20615" y="81258"/>
                    <a:pt x="25352" y="80557"/>
                    <a:pt x="30022" y="79590"/>
                  </a:cubicBezTo>
                  <a:cubicBezTo>
                    <a:pt x="36560" y="78289"/>
                    <a:pt x="41230" y="72485"/>
                    <a:pt x="41163" y="65813"/>
                  </a:cubicBezTo>
                  <a:cubicBezTo>
                    <a:pt x="41096" y="59442"/>
                    <a:pt x="40629" y="53071"/>
                    <a:pt x="39729" y="46733"/>
                  </a:cubicBezTo>
                  <a:cubicBezTo>
                    <a:pt x="37994" y="34924"/>
                    <a:pt x="31289" y="2134"/>
                    <a:pt x="7739" y="33"/>
                  </a:cubicBezTo>
                  <a:cubicBezTo>
                    <a:pt x="7517" y="11"/>
                    <a:pt x="7295" y="0"/>
                    <a:pt x="7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1"/>
            <p:cNvSpPr/>
            <p:nvPr/>
          </p:nvSpPr>
          <p:spPr>
            <a:xfrm flipH="1">
              <a:off x="1261740" y="1056658"/>
              <a:ext cx="1087108" cy="1909908"/>
            </a:xfrm>
            <a:custGeom>
              <a:avLst/>
              <a:gdLst/>
              <a:ahLst/>
              <a:cxnLst/>
              <a:rect l="l" t="t" r="r" b="b"/>
              <a:pathLst>
                <a:path w="37128" h="65229" extrusionOk="0">
                  <a:moveTo>
                    <a:pt x="2397" y="0"/>
                  </a:moveTo>
                  <a:cubicBezTo>
                    <a:pt x="1675" y="0"/>
                    <a:pt x="943" y="27"/>
                    <a:pt x="201" y="82"/>
                  </a:cubicBezTo>
                  <a:cubicBezTo>
                    <a:pt x="101" y="115"/>
                    <a:pt x="1" y="182"/>
                    <a:pt x="34" y="282"/>
                  </a:cubicBezTo>
                  <a:cubicBezTo>
                    <a:pt x="34" y="382"/>
                    <a:pt x="101" y="482"/>
                    <a:pt x="234" y="482"/>
                  </a:cubicBezTo>
                  <a:cubicBezTo>
                    <a:pt x="971" y="427"/>
                    <a:pt x="1699" y="400"/>
                    <a:pt x="2416" y="400"/>
                  </a:cubicBezTo>
                  <a:cubicBezTo>
                    <a:pt x="19607" y="400"/>
                    <a:pt x="30970" y="16105"/>
                    <a:pt x="35292" y="45981"/>
                  </a:cubicBezTo>
                  <a:cubicBezTo>
                    <a:pt x="36193" y="52286"/>
                    <a:pt x="36693" y="58657"/>
                    <a:pt x="36760" y="65062"/>
                  </a:cubicBezTo>
                  <a:cubicBezTo>
                    <a:pt x="36760" y="65157"/>
                    <a:pt x="36821" y="65222"/>
                    <a:pt x="36941" y="65228"/>
                  </a:cubicBezTo>
                  <a:lnTo>
                    <a:pt x="36941" y="65228"/>
                  </a:lnTo>
                  <a:cubicBezTo>
                    <a:pt x="37036" y="65222"/>
                    <a:pt x="37127" y="65157"/>
                    <a:pt x="37127" y="65062"/>
                  </a:cubicBezTo>
                  <a:cubicBezTo>
                    <a:pt x="37027" y="58657"/>
                    <a:pt x="36527" y="52252"/>
                    <a:pt x="35626" y="45914"/>
                  </a:cubicBezTo>
                  <a:cubicBezTo>
                    <a:pt x="31302" y="15807"/>
                    <a:pt x="19812" y="0"/>
                    <a:pt x="2397" y="0"/>
                  </a:cubicBezTo>
                  <a:close/>
                  <a:moveTo>
                    <a:pt x="36941" y="65228"/>
                  </a:moveTo>
                  <a:cubicBezTo>
                    <a:pt x="36937" y="65228"/>
                    <a:pt x="36932" y="65228"/>
                    <a:pt x="36927" y="65228"/>
                  </a:cubicBezTo>
                  <a:lnTo>
                    <a:pt x="36960" y="65228"/>
                  </a:lnTo>
                  <a:cubicBezTo>
                    <a:pt x="36954" y="65228"/>
                    <a:pt x="36948" y="65228"/>
                    <a:pt x="36941" y="65228"/>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1"/>
            <p:cNvSpPr/>
            <p:nvPr/>
          </p:nvSpPr>
          <p:spPr>
            <a:xfrm flipH="1">
              <a:off x="965807" y="2887862"/>
              <a:ext cx="800925" cy="620327"/>
            </a:xfrm>
            <a:custGeom>
              <a:avLst/>
              <a:gdLst/>
              <a:ahLst/>
              <a:cxnLst/>
              <a:rect l="l" t="t" r="r" b="b"/>
              <a:pathLst>
                <a:path w="27354" h="21186" extrusionOk="0">
                  <a:moveTo>
                    <a:pt x="14994" y="0"/>
                  </a:moveTo>
                  <a:cubicBezTo>
                    <a:pt x="13553" y="0"/>
                    <a:pt x="12060" y="221"/>
                    <a:pt x="10575" y="686"/>
                  </a:cubicBezTo>
                  <a:cubicBezTo>
                    <a:pt x="3970" y="2754"/>
                    <a:pt x="0" y="8858"/>
                    <a:pt x="1735" y="14329"/>
                  </a:cubicBezTo>
                  <a:cubicBezTo>
                    <a:pt x="3053" y="18569"/>
                    <a:pt x="7398" y="21186"/>
                    <a:pt x="12360" y="21186"/>
                  </a:cubicBezTo>
                  <a:cubicBezTo>
                    <a:pt x="13801" y="21186"/>
                    <a:pt x="15293" y="20965"/>
                    <a:pt x="16779" y="20500"/>
                  </a:cubicBezTo>
                  <a:cubicBezTo>
                    <a:pt x="23384" y="18432"/>
                    <a:pt x="27353" y="12328"/>
                    <a:pt x="25652" y="6857"/>
                  </a:cubicBezTo>
                  <a:cubicBezTo>
                    <a:pt x="24308" y="2617"/>
                    <a:pt x="19958" y="0"/>
                    <a:pt x="149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1"/>
            <p:cNvSpPr/>
            <p:nvPr/>
          </p:nvSpPr>
          <p:spPr>
            <a:xfrm flipH="1">
              <a:off x="1174836" y="3143447"/>
              <a:ext cx="355547" cy="786140"/>
            </a:xfrm>
            <a:custGeom>
              <a:avLst/>
              <a:gdLst/>
              <a:ahLst/>
              <a:cxnLst/>
              <a:rect l="l" t="t" r="r" b="b"/>
              <a:pathLst>
                <a:path w="12143" h="26849" extrusionOk="0">
                  <a:moveTo>
                    <a:pt x="5551" y="0"/>
                  </a:moveTo>
                  <a:cubicBezTo>
                    <a:pt x="4837" y="0"/>
                    <a:pt x="4131" y="389"/>
                    <a:pt x="3837" y="1297"/>
                  </a:cubicBezTo>
                  <a:cubicBezTo>
                    <a:pt x="3804" y="1364"/>
                    <a:pt x="1602" y="8035"/>
                    <a:pt x="201" y="12905"/>
                  </a:cubicBezTo>
                  <a:cubicBezTo>
                    <a:pt x="1" y="13539"/>
                    <a:pt x="168" y="14206"/>
                    <a:pt x="601" y="14673"/>
                  </a:cubicBezTo>
                  <a:cubicBezTo>
                    <a:pt x="4404" y="18809"/>
                    <a:pt x="6505" y="22612"/>
                    <a:pt x="8173" y="25848"/>
                  </a:cubicBezTo>
                  <a:cubicBezTo>
                    <a:pt x="8507" y="26448"/>
                    <a:pt x="9141" y="26849"/>
                    <a:pt x="9841" y="26849"/>
                  </a:cubicBezTo>
                  <a:cubicBezTo>
                    <a:pt x="11242" y="26849"/>
                    <a:pt x="12143" y="25381"/>
                    <a:pt x="11509" y="24113"/>
                  </a:cubicBezTo>
                  <a:cubicBezTo>
                    <a:pt x="9508" y="20077"/>
                    <a:pt x="7006" y="16341"/>
                    <a:pt x="4070" y="12939"/>
                  </a:cubicBezTo>
                  <a:cubicBezTo>
                    <a:pt x="5471" y="8269"/>
                    <a:pt x="7373" y="2531"/>
                    <a:pt x="7373" y="2464"/>
                  </a:cubicBezTo>
                  <a:cubicBezTo>
                    <a:pt x="7866" y="1004"/>
                    <a:pt x="6699" y="0"/>
                    <a:pt x="55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1"/>
            <p:cNvSpPr/>
            <p:nvPr/>
          </p:nvSpPr>
          <p:spPr>
            <a:xfrm rot="19458550" flipH="1">
              <a:off x="438382" y="1578150"/>
              <a:ext cx="678564" cy="1140281"/>
            </a:xfrm>
            <a:custGeom>
              <a:avLst/>
              <a:gdLst/>
              <a:ahLst/>
              <a:cxnLst/>
              <a:rect l="l" t="t" r="r" b="b"/>
              <a:pathLst>
                <a:path w="23175" h="38944" extrusionOk="0">
                  <a:moveTo>
                    <a:pt x="2484" y="0"/>
                  </a:moveTo>
                  <a:cubicBezTo>
                    <a:pt x="1240" y="0"/>
                    <a:pt x="0" y="1256"/>
                    <a:pt x="758" y="2750"/>
                  </a:cubicBezTo>
                  <a:lnTo>
                    <a:pt x="1726" y="4652"/>
                  </a:lnTo>
                  <a:cubicBezTo>
                    <a:pt x="1225" y="6120"/>
                    <a:pt x="1059" y="7687"/>
                    <a:pt x="1325" y="9255"/>
                  </a:cubicBezTo>
                  <a:cubicBezTo>
                    <a:pt x="1392" y="9555"/>
                    <a:pt x="1526" y="9856"/>
                    <a:pt x="1726" y="10122"/>
                  </a:cubicBezTo>
                  <a:cubicBezTo>
                    <a:pt x="3861" y="12691"/>
                    <a:pt x="13634" y="17828"/>
                    <a:pt x="19071" y="20096"/>
                  </a:cubicBezTo>
                  <a:cubicBezTo>
                    <a:pt x="16770" y="30771"/>
                    <a:pt x="8631" y="35207"/>
                    <a:pt x="8264" y="35407"/>
                  </a:cubicBezTo>
                  <a:cubicBezTo>
                    <a:pt x="6529" y="36308"/>
                    <a:pt x="7196" y="38943"/>
                    <a:pt x="9164" y="38943"/>
                  </a:cubicBezTo>
                  <a:cubicBezTo>
                    <a:pt x="9465" y="38943"/>
                    <a:pt x="9765" y="38876"/>
                    <a:pt x="10032" y="38710"/>
                  </a:cubicBezTo>
                  <a:cubicBezTo>
                    <a:pt x="10465" y="38476"/>
                    <a:pt x="20906" y="32872"/>
                    <a:pt x="23041" y="19196"/>
                  </a:cubicBezTo>
                  <a:cubicBezTo>
                    <a:pt x="23174" y="18328"/>
                    <a:pt x="22674" y="17461"/>
                    <a:pt x="21840" y="17161"/>
                  </a:cubicBezTo>
                  <a:cubicBezTo>
                    <a:pt x="17070" y="15393"/>
                    <a:pt x="7396" y="10256"/>
                    <a:pt x="4995" y="8088"/>
                  </a:cubicBezTo>
                  <a:cubicBezTo>
                    <a:pt x="4895" y="7220"/>
                    <a:pt x="5061" y="6386"/>
                    <a:pt x="5462" y="5619"/>
                  </a:cubicBezTo>
                  <a:cubicBezTo>
                    <a:pt x="5795" y="5052"/>
                    <a:pt x="5829" y="4352"/>
                    <a:pt x="5495" y="3785"/>
                  </a:cubicBezTo>
                  <a:lnTo>
                    <a:pt x="4094" y="1049"/>
                  </a:lnTo>
                  <a:cubicBezTo>
                    <a:pt x="3718" y="309"/>
                    <a:pt x="3101" y="0"/>
                    <a:pt x="2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1"/>
            <p:cNvSpPr/>
            <p:nvPr/>
          </p:nvSpPr>
          <p:spPr>
            <a:xfrm rot="4980358" flipH="1">
              <a:off x="698483" y="1586046"/>
              <a:ext cx="158362" cy="146106"/>
            </a:xfrm>
            <a:custGeom>
              <a:avLst/>
              <a:gdLst/>
              <a:ahLst/>
              <a:cxnLst/>
              <a:rect l="l" t="t" r="r" b="b"/>
              <a:pathLst>
                <a:path w="5938" h="4545" extrusionOk="0">
                  <a:moveTo>
                    <a:pt x="4657" y="0"/>
                  </a:moveTo>
                  <a:cubicBezTo>
                    <a:pt x="4567" y="0"/>
                    <a:pt x="4471" y="13"/>
                    <a:pt x="4370" y="41"/>
                  </a:cubicBezTo>
                  <a:cubicBezTo>
                    <a:pt x="2002" y="675"/>
                    <a:pt x="468" y="3010"/>
                    <a:pt x="401" y="3110"/>
                  </a:cubicBezTo>
                  <a:cubicBezTo>
                    <a:pt x="1" y="3711"/>
                    <a:pt x="434" y="4545"/>
                    <a:pt x="1201" y="4545"/>
                  </a:cubicBezTo>
                  <a:cubicBezTo>
                    <a:pt x="1502" y="4545"/>
                    <a:pt x="1802" y="4378"/>
                    <a:pt x="1969" y="4111"/>
                  </a:cubicBezTo>
                  <a:cubicBezTo>
                    <a:pt x="1969" y="4111"/>
                    <a:pt x="3203" y="2276"/>
                    <a:pt x="4837" y="1843"/>
                  </a:cubicBezTo>
                  <a:cubicBezTo>
                    <a:pt x="5937" y="1537"/>
                    <a:pt x="5638" y="0"/>
                    <a:pt x="465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1"/>
            <p:cNvSpPr/>
            <p:nvPr/>
          </p:nvSpPr>
          <p:spPr>
            <a:xfrm flipH="1">
              <a:off x="1150417" y="3845553"/>
              <a:ext cx="424882" cy="127984"/>
            </a:xfrm>
            <a:custGeom>
              <a:avLst/>
              <a:gdLst/>
              <a:ahLst/>
              <a:cxnLst/>
              <a:rect l="l" t="t" r="r" b="b"/>
              <a:pathLst>
                <a:path w="14511" h="4371" extrusionOk="0">
                  <a:moveTo>
                    <a:pt x="7673" y="1"/>
                  </a:moveTo>
                  <a:lnTo>
                    <a:pt x="0" y="4371"/>
                  </a:lnTo>
                  <a:lnTo>
                    <a:pt x="14511" y="4371"/>
                  </a:lnTo>
                  <a:lnTo>
                    <a:pt x="14110" y="268"/>
                  </a:lnTo>
                  <a:lnTo>
                    <a:pt x="76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1"/>
            <p:cNvSpPr/>
            <p:nvPr/>
          </p:nvSpPr>
          <p:spPr>
            <a:xfrm flipH="1">
              <a:off x="1759880" y="1812669"/>
              <a:ext cx="607531" cy="526250"/>
            </a:xfrm>
            <a:custGeom>
              <a:avLst/>
              <a:gdLst/>
              <a:ahLst/>
              <a:cxnLst/>
              <a:rect l="l" t="t" r="r" b="b"/>
              <a:pathLst>
                <a:path w="20749" h="17973" extrusionOk="0">
                  <a:moveTo>
                    <a:pt x="10586" y="1"/>
                  </a:moveTo>
                  <a:cubicBezTo>
                    <a:pt x="10252" y="1"/>
                    <a:pt x="9914" y="16"/>
                    <a:pt x="9574" y="47"/>
                  </a:cubicBezTo>
                  <a:cubicBezTo>
                    <a:pt x="4104" y="547"/>
                    <a:pt x="1" y="4917"/>
                    <a:pt x="434" y="9854"/>
                  </a:cubicBezTo>
                  <a:cubicBezTo>
                    <a:pt x="872" y="14515"/>
                    <a:pt x="5094" y="17973"/>
                    <a:pt x="10157" y="17973"/>
                  </a:cubicBezTo>
                  <a:cubicBezTo>
                    <a:pt x="10493" y="17973"/>
                    <a:pt x="10833" y="17957"/>
                    <a:pt x="11175" y="17926"/>
                  </a:cubicBezTo>
                  <a:cubicBezTo>
                    <a:pt x="16646" y="17459"/>
                    <a:pt x="20749" y="13056"/>
                    <a:pt x="20315" y="8119"/>
                  </a:cubicBezTo>
                  <a:cubicBezTo>
                    <a:pt x="19908" y="3487"/>
                    <a:pt x="15655" y="1"/>
                    <a:pt x="105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1"/>
            <p:cNvSpPr/>
            <p:nvPr/>
          </p:nvSpPr>
          <p:spPr>
            <a:xfrm flipH="1">
              <a:off x="2035288" y="1959889"/>
              <a:ext cx="198313" cy="284573"/>
            </a:xfrm>
            <a:custGeom>
              <a:avLst/>
              <a:gdLst/>
              <a:ahLst/>
              <a:cxnLst/>
              <a:rect l="l" t="t" r="r" b="b"/>
              <a:pathLst>
                <a:path w="6773" h="9719" extrusionOk="0">
                  <a:moveTo>
                    <a:pt x="2422" y="0"/>
                  </a:moveTo>
                  <a:cubicBezTo>
                    <a:pt x="2280" y="0"/>
                    <a:pt x="2140" y="18"/>
                    <a:pt x="2002" y="56"/>
                  </a:cubicBezTo>
                  <a:cubicBezTo>
                    <a:pt x="568" y="456"/>
                    <a:pt x="1" y="2958"/>
                    <a:pt x="735" y="5593"/>
                  </a:cubicBezTo>
                  <a:cubicBezTo>
                    <a:pt x="1430" y="8012"/>
                    <a:pt x="2948" y="9718"/>
                    <a:pt x="4319" y="9718"/>
                  </a:cubicBezTo>
                  <a:cubicBezTo>
                    <a:pt x="4460" y="9718"/>
                    <a:pt x="4600" y="9700"/>
                    <a:pt x="4737" y="9663"/>
                  </a:cubicBezTo>
                  <a:cubicBezTo>
                    <a:pt x="6205" y="9229"/>
                    <a:pt x="6772" y="6761"/>
                    <a:pt x="6005" y="4092"/>
                  </a:cubicBezTo>
                  <a:cubicBezTo>
                    <a:pt x="5340" y="1703"/>
                    <a:pt x="3798" y="0"/>
                    <a:pt x="2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1"/>
            <p:cNvSpPr/>
            <p:nvPr/>
          </p:nvSpPr>
          <p:spPr>
            <a:xfrm flipH="1">
              <a:off x="1786232" y="1745793"/>
              <a:ext cx="643692" cy="379820"/>
            </a:xfrm>
            <a:custGeom>
              <a:avLst/>
              <a:gdLst/>
              <a:ahLst/>
              <a:cxnLst/>
              <a:rect l="l" t="t" r="r" b="b"/>
              <a:pathLst>
                <a:path w="21984" h="12972" extrusionOk="0">
                  <a:moveTo>
                    <a:pt x="10141" y="1"/>
                  </a:moveTo>
                  <a:cubicBezTo>
                    <a:pt x="8797" y="1"/>
                    <a:pt x="7434" y="207"/>
                    <a:pt x="6105" y="663"/>
                  </a:cubicBezTo>
                  <a:cubicBezTo>
                    <a:pt x="1" y="2731"/>
                    <a:pt x="1168" y="12972"/>
                    <a:pt x="1168" y="12972"/>
                  </a:cubicBezTo>
                  <a:cubicBezTo>
                    <a:pt x="7473" y="12171"/>
                    <a:pt x="19948" y="8602"/>
                    <a:pt x="21983" y="7168"/>
                  </a:cubicBezTo>
                  <a:cubicBezTo>
                    <a:pt x="20699" y="3370"/>
                    <a:pt x="15577" y="1"/>
                    <a:pt x="10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1"/>
            <p:cNvSpPr/>
            <p:nvPr/>
          </p:nvSpPr>
          <p:spPr>
            <a:xfrm flipH="1">
              <a:off x="1748139" y="2051360"/>
              <a:ext cx="611454" cy="356749"/>
            </a:xfrm>
            <a:custGeom>
              <a:avLst/>
              <a:gdLst/>
              <a:ahLst/>
              <a:cxnLst/>
              <a:rect l="l" t="t" r="r" b="b"/>
              <a:pathLst>
                <a:path w="20883" h="12184" extrusionOk="0">
                  <a:moveTo>
                    <a:pt x="20882" y="1"/>
                  </a:moveTo>
                  <a:lnTo>
                    <a:pt x="20882" y="1"/>
                  </a:lnTo>
                  <a:cubicBezTo>
                    <a:pt x="17980" y="1602"/>
                    <a:pt x="7806" y="4104"/>
                    <a:pt x="1" y="5571"/>
                  </a:cubicBezTo>
                  <a:cubicBezTo>
                    <a:pt x="1" y="5571"/>
                    <a:pt x="3951" y="12184"/>
                    <a:pt x="9644" y="12184"/>
                  </a:cubicBezTo>
                  <a:cubicBezTo>
                    <a:pt x="10163" y="12184"/>
                    <a:pt x="10696" y="12129"/>
                    <a:pt x="11242" y="12009"/>
                  </a:cubicBezTo>
                  <a:cubicBezTo>
                    <a:pt x="19214" y="10275"/>
                    <a:pt x="20682" y="5104"/>
                    <a:pt x="20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1"/>
            <p:cNvSpPr/>
            <p:nvPr/>
          </p:nvSpPr>
          <p:spPr>
            <a:xfrm flipH="1">
              <a:off x="2455280" y="1953857"/>
              <a:ext cx="437590" cy="428485"/>
            </a:xfrm>
            <a:custGeom>
              <a:avLst/>
              <a:gdLst/>
              <a:ahLst/>
              <a:cxnLst/>
              <a:rect l="l" t="t" r="r" b="b"/>
              <a:pathLst>
                <a:path w="14945" h="14634" extrusionOk="0">
                  <a:moveTo>
                    <a:pt x="6033" y="0"/>
                  </a:moveTo>
                  <a:cubicBezTo>
                    <a:pt x="5019" y="0"/>
                    <a:pt x="4046" y="267"/>
                    <a:pt x="3203" y="829"/>
                  </a:cubicBezTo>
                  <a:cubicBezTo>
                    <a:pt x="368" y="2697"/>
                    <a:pt x="1" y="7133"/>
                    <a:pt x="2369" y="10703"/>
                  </a:cubicBezTo>
                  <a:cubicBezTo>
                    <a:pt x="4025" y="13198"/>
                    <a:pt x="6577" y="14633"/>
                    <a:pt x="8931" y="14633"/>
                  </a:cubicBezTo>
                  <a:cubicBezTo>
                    <a:pt x="9945" y="14633"/>
                    <a:pt x="10922" y="14367"/>
                    <a:pt x="11776" y="13805"/>
                  </a:cubicBezTo>
                  <a:cubicBezTo>
                    <a:pt x="14578" y="11937"/>
                    <a:pt x="14945" y="7500"/>
                    <a:pt x="12610" y="3931"/>
                  </a:cubicBezTo>
                  <a:cubicBezTo>
                    <a:pt x="10954" y="1436"/>
                    <a:pt x="8386" y="0"/>
                    <a:pt x="60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1"/>
            <p:cNvSpPr/>
            <p:nvPr/>
          </p:nvSpPr>
          <p:spPr>
            <a:xfrm flipH="1">
              <a:off x="2656463" y="2057158"/>
              <a:ext cx="130911" cy="237490"/>
            </a:xfrm>
            <a:custGeom>
              <a:avLst/>
              <a:gdLst/>
              <a:ahLst/>
              <a:cxnLst/>
              <a:rect l="l" t="t" r="r" b="b"/>
              <a:pathLst>
                <a:path w="4471" h="8111" extrusionOk="0">
                  <a:moveTo>
                    <a:pt x="1423" y="1"/>
                  </a:moveTo>
                  <a:cubicBezTo>
                    <a:pt x="1405" y="1"/>
                    <a:pt x="1386" y="2"/>
                    <a:pt x="1368" y="3"/>
                  </a:cubicBezTo>
                  <a:cubicBezTo>
                    <a:pt x="400" y="69"/>
                    <a:pt x="0" y="1937"/>
                    <a:pt x="467" y="4172"/>
                  </a:cubicBezTo>
                  <a:cubicBezTo>
                    <a:pt x="926" y="6366"/>
                    <a:pt x="2059" y="8110"/>
                    <a:pt x="3047" y="8110"/>
                  </a:cubicBezTo>
                  <a:cubicBezTo>
                    <a:pt x="3066" y="8110"/>
                    <a:pt x="3084" y="8110"/>
                    <a:pt x="3102" y="8109"/>
                  </a:cubicBezTo>
                  <a:cubicBezTo>
                    <a:pt x="4070" y="8008"/>
                    <a:pt x="4470" y="6174"/>
                    <a:pt x="4003" y="3939"/>
                  </a:cubicBezTo>
                  <a:cubicBezTo>
                    <a:pt x="3545" y="1745"/>
                    <a:pt x="2411" y="1"/>
                    <a:pt x="1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1"/>
            <p:cNvSpPr/>
            <p:nvPr/>
          </p:nvSpPr>
          <p:spPr>
            <a:xfrm flipH="1">
              <a:off x="2486522" y="1886689"/>
              <a:ext cx="429772" cy="265951"/>
            </a:xfrm>
            <a:custGeom>
              <a:avLst/>
              <a:gdLst/>
              <a:ahLst/>
              <a:cxnLst/>
              <a:rect l="l" t="t" r="r" b="b"/>
              <a:pathLst>
                <a:path w="14678" h="9083" extrusionOk="0">
                  <a:moveTo>
                    <a:pt x="4919" y="1"/>
                  </a:moveTo>
                  <a:cubicBezTo>
                    <a:pt x="4646" y="1"/>
                    <a:pt x="4374" y="18"/>
                    <a:pt x="4103" y="54"/>
                  </a:cubicBezTo>
                  <a:cubicBezTo>
                    <a:pt x="0" y="554"/>
                    <a:pt x="667" y="8894"/>
                    <a:pt x="667" y="8894"/>
                  </a:cubicBezTo>
                  <a:cubicBezTo>
                    <a:pt x="1779" y="9025"/>
                    <a:pt x="3174" y="9083"/>
                    <a:pt x="4655" y="9083"/>
                  </a:cubicBezTo>
                  <a:cubicBezTo>
                    <a:pt x="8817" y="9083"/>
                    <a:pt x="13644" y="8626"/>
                    <a:pt x="14677" y="8060"/>
                  </a:cubicBezTo>
                  <a:cubicBezTo>
                    <a:pt x="13705" y="4296"/>
                    <a:pt x="9223" y="1"/>
                    <a:pt x="49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1"/>
            <p:cNvSpPr/>
            <p:nvPr/>
          </p:nvSpPr>
          <p:spPr>
            <a:xfrm flipH="1">
              <a:off x="2463098" y="2205694"/>
              <a:ext cx="411208" cy="227593"/>
            </a:xfrm>
            <a:custGeom>
              <a:avLst/>
              <a:gdLst/>
              <a:ahLst/>
              <a:cxnLst/>
              <a:rect l="l" t="t" r="r" b="b"/>
              <a:pathLst>
                <a:path w="14044" h="7773" extrusionOk="0">
                  <a:moveTo>
                    <a:pt x="14044" y="0"/>
                  </a:moveTo>
                  <a:lnTo>
                    <a:pt x="14044" y="0"/>
                  </a:lnTo>
                  <a:cubicBezTo>
                    <a:pt x="12672" y="520"/>
                    <a:pt x="8838" y="739"/>
                    <a:pt x="4844" y="739"/>
                  </a:cubicBezTo>
                  <a:cubicBezTo>
                    <a:pt x="3203" y="739"/>
                    <a:pt x="1535" y="702"/>
                    <a:pt x="0" y="634"/>
                  </a:cubicBezTo>
                  <a:lnTo>
                    <a:pt x="0" y="634"/>
                  </a:lnTo>
                  <a:cubicBezTo>
                    <a:pt x="0" y="634"/>
                    <a:pt x="3103" y="7706"/>
                    <a:pt x="7472" y="7772"/>
                  </a:cubicBezTo>
                  <a:cubicBezTo>
                    <a:pt x="7496" y="7772"/>
                    <a:pt x="7519" y="7772"/>
                    <a:pt x="7542" y="7772"/>
                  </a:cubicBezTo>
                  <a:cubicBezTo>
                    <a:pt x="12852" y="7772"/>
                    <a:pt x="13878" y="3985"/>
                    <a:pt x="140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1"/>
            <p:cNvSpPr/>
            <p:nvPr/>
          </p:nvSpPr>
          <p:spPr>
            <a:xfrm flipH="1">
              <a:off x="2573542" y="1356017"/>
              <a:ext cx="458993" cy="241209"/>
            </a:xfrm>
            <a:custGeom>
              <a:avLst/>
              <a:gdLst/>
              <a:ahLst/>
              <a:cxnLst/>
              <a:rect l="l" t="t" r="r" b="b"/>
              <a:pathLst>
                <a:path w="15676" h="8238" extrusionOk="0">
                  <a:moveTo>
                    <a:pt x="7800" y="0"/>
                  </a:moveTo>
                  <a:cubicBezTo>
                    <a:pt x="6982" y="0"/>
                    <a:pt x="6138" y="114"/>
                    <a:pt x="5304" y="399"/>
                  </a:cubicBezTo>
                  <a:cubicBezTo>
                    <a:pt x="3069" y="1166"/>
                    <a:pt x="1402" y="2967"/>
                    <a:pt x="434" y="5736"/>
                  </a:cubicBezTo>
                  <a:cubicBezTo>
                    <a:pt x="1" y="6937"/>
                    <a:pt x="901" y="8204"/>
                    <a:pt x="2202" y="8237"/>
                  </a:cubicBezTo>
                  <a:cubicBezTo>
                    <a:pt x="2969" y="8237"/>
                    <a:pt x="3670" y="7737"/>
                    <a:pt x="3937" y="7003"/>
                  </a:cubicBezTo>
                  <a:cubicBezTo>
                    <a:pt x="4537" y="5335"/>
                    <a:pt x="5371" y="4335"/>
                    <a:pt x="6505" y="3934"/>
                  </a:cubicBezTo>
                  <a:cubicBezTo>
                    <a:pt x="6921" y="3796"/>
                    <a:pt x="7365" y="3738"/>
                    <a:pt x="7814" y="3738"/>
                  </a:cubicBezTo>
                  <a:cubicBezTo>
                    <a:pt x="9524" y="3738"/>
                    <a:pt x="11315" y="4579"/>
                    <a:pt x="11976" y="5002"/>
                  </a:cubicBezTo>
                  <a:cubicBezTo>
                    <a:pt x="12323" y="5211"/>
                    <a:pt x="12665" y="5302"/>
                    <a:pt x="12986" y="5302"/>
                  </a:cubicBezTo>
                  <a:cubicBezTo>
                    <a:pt x="14608" y="5302"/>
                    <a:pt x="15676" y="2975"/>
                    <a:pt x="13977" y="1833"/>
                  </a:cubicBezTo>
                  <a:cubicBezTo>
                    <a:pt x="13818" y="1753"/>
                    <a:pt x="11010" y="0"/>
                    <a:pt x="78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1"/>
            <p:cNvSpPr/>
            <p:nvPr/>
          </p:nvSpPr>
          <p:spPr>
            <a:xfrm rot="10053726" flipH="1">
              <a:off x="2009911" y="2617126"/>
              <a:ext cx="547487" cy="160294"/>
            </a:xfrm>
            <a:custGeom>
              <a:avLst/>
              <a:gdLst/>
              <a:ahLst/>
              <a:cxnLst/>
              <a:rect l="l" t="t" r="r" b="b"/>
              <a:pathLst>
                <a:path w="12143" h="3453" extrusionOk="0">
                  <a:moveTo>
                    <a:pt x="5228" y="0"/>
                  </a:moveTo>
                  <a:cubicBezTo>
                    <a:pt x="3956" y="0"/>
                    <a:pt x="2867" y="227"/>
                    <a:pt x="1968" y="684"/>
                  </a:cubicBezTo>
                  <a:cubicBezTo>
                    <a:pt x="1101" y="1084"/>
                    <a:pt x="400" y="1818"/>
                    <a:pt x="67" y="2719"/>
                  </a:cubicBezTo>
                  <a:cubicBezTo>
                    <a:pt x="0" y="3019"/>
                    <a:pt x="167" y="3319"/>
                    <a:pt x="467" y="3419"/>
                  </a:cubicBezTo>
                  <a:cubicBezTo>
                    <a:pt x="501" y="3419"/>
                    <a:pt x="567" y="3452"/>
                    <a:pt x="601" y="3452"/>
                  </a:cubicBezTo>
                  <a:cubicBezTo>
                    <a:pt x="867" y="3452"/>
                    <a:pt x="1101" y="3286"/>
                    <a:pt x="1168" y="3052"/>
                  </a:cubicBezTo>
                  <a:cubicBezTo>
                    <a:pt x="1435" y="2418"/>
                    <a:pt x="1935" y="1918"/>
                    <a:pt x="2569" y="1651"/>
                  </a:cubicBezTo>
                  <a:cubicBezTo>
                    <a:pt x="3138" y="1359"/>
                    <a:pt x="3991" y="1116"/>
                    <a:pt x="5228" y="1116"/>
                  </a:cubicBezTo>
                  <a:cubicBezTo>
                    <a:pt x="6675" y="1116"/>
                    <a:pt x="8648" y="1448"/>
                    <a:pt x="11308" y="2418"/>
                  </a:cubicBezTo>
                  <a:cubicBezTo>
                    <a:pt x="11375" y="2440"/>
                    <a:pt x="11443" y="2451"/>
                    <a:pt x="11510" y="2451"/>
                  </a:cubicBezTo>
                  <a:cubicBezTo>
                    <a:pt x="11745" y="2451"/>
                    <a:pt x="11964" y="2319"/>
                    <a:pt x="12042" y="2085"/>
                  </a:cubicBezTo>
                  <a:cubicBezTo>
                    <a:pt x="12142" y="1785"/>
                    <a:pt x="11975" y="1451"/>
                    <a:pt x="11709" y="1351"/>
                  </a:cubicBezTo>
                  <a:cubicBezTo>
                    <a:pt x="9190" y="453"/>
                    <a:pt x="7025" y="0"/>
                    <a:pt x="52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0" name="Google Shape;850;p41"/>
            <p:cNvSpPr/>
            <p:nvPr/>
          </p:nvSpPr>
          <p:spPr>
            <a:xfrm flipH="1">
              <a:off x="2537323" y="2460606"/>
              <a:ext cx="1063655" cy="881973"/>
            </a:xfrm>
            <a:custGeom>
              <a:avLst/>
              <a:gdLst/>
              <a:ahLst/>
              <a:cxnLst/>
              <a:rect l="l" t="t" r="r" b="b"/>
              <a:pathLst>
                <a:path w="36327" h="30122" extrusionOk="0">
                  <a:moveTo>
                    <a:pt x="18681" y="0"/>
                  </a:moveTo>
                  <a:cubicBezTo>
                    <a:pt x="12143" y="567"/>
                    <a:pt x="5805" y="2435"/>
                    <a:pt x="1" y="5471"/>
                  </a:cubicBezTo>
                  <a:cubicBezTo>
                    <a:pt x="67" y="5459"/>
                    <a:pt x="136" y="5453"/>
                    <a:pt x="209" y="5453"/>
                  </a:cubicBezTo>
                  <a:cubicBezTo>
                    <a:pt x="3703" y="5453"/>
                    <a:pt x="14805" y="19372"/>
                    <a:pt x="17713" y="30122"/>
                  </a:cubicBezTo>
                  <a:cubicBezTo>
                    <a:pt x="23184" y="28087"/>
                    <a:pt x="29555" y="26719"/>
                    <a:pt x="36327" y="25652"/>
                  </a:cubicBezTo>
                  <a:cubicBezTo>
                    <a:pt x="32224" y="14311"/>
                    <a:pt x="24685" y="1468"/>
                    <a:pt x="186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1"/>
            <p:cNvSpPr/>
            <p:nvPr/>
          </p:nvSpPr>
          <p:spPr>
            <a:xfrm flipH="1">
              <a:off x="3053998" y="2458439"/>
              <a:ext cx="606564" cy="293239"/>
            </a:xfrm>
            <a:custGeom>
              <a:avLst/>
              <a:gdLst/>
              <a:ahLst/>
              <a:cxnLst/>
              <a:rect l="l" t="t" r="r" b="b"/>
              <a:pathLst>
                <a:path w="20716" h="10015" extrusionOk="0">
                  <a:moveTo>
                    <a:pt x="19328" y="0"/>
                  </a:moveTo>
                  <a:cubicBezTo>
                    <a:pt x="12202" y="0"/>
                    <a:pt x="2036" y="5245"/>
                    <a:pt x="2036" y="5245"/>
                  </a:cubicBezTo>
                  <a:cubicBezTo>
                    <a:pt x="1" y="6546"/>
                    <a:pt x="535" y="8981"/>
                    <a:pt x="1669" y="10015"/>
                  </a:cubicBezTo>
                  <a:cubicBezTo>
                    <a:pt x="2736" y="8480"/>
                    <a:pt x="14678" y="4477"/>
                    <a:pt x="19181" y="3944"/>
                  </a:cubicBezTo>
                  <a:cubicBezTo>
                    <a:pt x="16946" y="1876"/>
                    <a:pt x="19014" y="374"/>
                    <a:pt x="20716" y="74"/>
                  </a:cubicBezTo>
                  <a:cubicBezTo>
                    <a:pt x="20269" y="24"/>
                    <a:pt x="19805" y="0"/>
                    <a:pt x="193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1"/>
            <p:cNvSpPr/>
            <p:nvPr/>
          </p:nvSpPr>
          <p:spPr>
            <a:xfrm flipH="1">
              <a:off x="3299130" y="2735747"/>
              <a:ext cx="148508" cy="233742"/>
            </a:xfrm>
            <a:custGeom>
              <a:avLst/>
              <a:gdLst/>
              <a:ahLst/>
              <a:cxnLst/>
              <a:rect l="l" t="t" r="r" b="b"/>
              <a:pathLst>
                <a:path w="5072" h="7983" extrusionOk="0">
                  <a:moveTo>
                    <a:pt x="2755" y="0"/>
                  </a:moveTo>
                  <a:cubicBezTo>
                    <a:pt x="2043" y="0"/>
                    <a:pt x="1336" y="387"/>
                    <a:pt x="1035" y="1278"/>
                  </a:cubicBezTo>
                  <a:cubicBezTo>
                    <a:pt x="835" y="1911"/>
                    <a:pt x="1" y="5080"/>
                    <a:pt x="1368" y="7148"/>
                  </a:cubicBezTo>
                  <a:cubicBezTo>
                    <a:pt x="1702" y="7682"/>
                    <a:pt x="2302" y="7982"/>
                    <a:pt x="2936" y="7982"/>
                  </a:cubicBezTo>
                  <a:cubicBezTo>
                    <a:pt x="3303" y="7982"/>
                    <a:pt x="3637" y="7882"/>
                    <a:pt x="3937" y="7682"/>
                  </a:cubicBezTo>
                  <a:cubicBezTo>
                    <a:pt x="4804" y="7115"/>
                    <a:pt x="5071" y="5981"/>
                    <a:pt x="4504" y="5114"/>
                  </a:cubicBezTo>
                  <a:cubicBezTo>
                    <a:pt x="4237" y="4747"/>
                    <a:pt x="4304" y="3412"/>
                    <a:pt x="4604" y="2345"/>
                  </a:cubicBezTo>
                  <a:cubicBezTo>
                    <a:pt x="4969" y="927"/>
                    <a:pt x="3856" y="0"/>
                    <a:pt x="2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D5959CE1-EEB4-7BA0-02EA-2A299F117981}"/>
              </a:ext>
            </a:extLst>
          </p:cNvPr>
          <p:cNvPicPr>
            <a:picLocks noChangeAspect="1"/>
          </p:cNvPicPr>
          <p:nvPr/>
        </p:nvPicPr>
        <p:blipFill>
          <a:blip r:embed="rId3"/>
          <a:stretch>
            <a:fillRect/>
          </a:stretch>
        </p:blipFill>
        <p:spPr>
          <a:xfrm>
            <a:off x="7829156" y="62911"/>
            <a:ext cx="1222579" cy="280740"/>
          </a:xfrm>
          <a:prstGeom prst="rect">
            <a:avLst/>
          </a:prstGeom>
        </p:spPr>
      </p:pic>
      <p:sp>
        <p:nvSpPr>
          <p:cNvPr id="3" name="Google Shape;848;p41">
            <a:extLst>
              <a:ext uri="{FF2B5EF4-FFF2-40B4-BE49-F238E27FC236}">
                <a16:creationId xmlns:a16="http://schemas.microsoft.com/office/drawing/2014/main" id="{CF8D085C-1A79-4C6F-6944-CE3413EE9E04}"/>
              </a:ext>
            </a:extLst>
          </p:cNvPr>
          <p:cNvSpPr/>
          <p:nvPr/>
        </p:nvSpPr>
        <p:spPr>
          <a:xfrm rot="19807254" flipH="1">
            <a:off x="1857129" y="1226258"/>
            <a:ext cx="458993" cy="264823"/>
          </a:xfrm>
          <a:custGeom>
            <a:avLst/>
            <a:gdLst/>
            <a:ahLst/>
            <a:cxnLst/>
            <a:rect l="l" t="t" r="r" b="b"/>
            <a:pathLst>
              <a:path w="15676" h="8238" extrusionOk="0">
                <a:moveTo>
                  <a:pt x="7800" y="0"/>
                </a:moveTo>
                <a:cubicBezTo>
                  <a:pt x="6982" y="0"/>
                  <a:pt x="6138" y="114"/>
                  <a:pt x="5304" y="399"/>
                </a:cubicBezTo>
                <a:cubicBezTo>
                  <a:pt x="3069" y="1166"/>
                  <a:pt x="1402" y="2967"/>
                  <a:pt x="434" y="5736"/>
                </a:cubicBezTo>
                <a:cubicBezTo>
                  <a:pt x="1" y="6937"/>
                  <a:pt x="901" y="8204"/>
                  <a:pt x="2202" y="8237"/>
                </a:cubicBezTo>
                <a:cubicBezTo>
                  <a:pt x="2969" y="8237"/>
                  <a:pt x="3670" y="7737"/>
                  <a:pt x="3937" y="7003"/>
                </a:cubicBezTo>
                <a:cubicBezTo>
                  <a:pt x="4537" y="5335"/>
                  <a:pt x="5371" y="4335"/>
                  <a:pt x="6505" y="3934"/>
                </a:cubicBezTo>
                <a:cubicBezTo>
                  <a:pt x="6921" y="3796"/>
                  <a:pt x="7365" y="3738"/>
                  <a:pt x="7814" y="3738"/>
                </a:cubicBezTo>
                <a:cubicBezTo>
                  <a:pt x="9524" y="3738"/>
                  <a:pt x="11315" y="4579"/>
                  <a:pt x="11976" y="5002"/>
                </a:cubicBezTo>
                <a:cubicBezTo>
                  <a:pt x="12323" y="5211"/>
                  <a:pt x="12665" y="5302"/>
                  <a:pt x="12986" y="5302"/>
                </a:cubicBezTo>
                <a:cubicBezTo>
                  <a:pt x="14608" y="5302"/>
                  <a:pt x="15676" y="2975"/>
                  <a:pt x="13977" y="1833"/>
                </a:cubicBezTo>
                <a:cubicBezTo>
                  <a:pt x="13818" y="1753"/>
                  <a:pt x="11010" y="0"/>
                  <a:pt x="78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6501;p62">
            <a:extLst>
              <a:ext uri="{FF2B5EF4-FFF2-40B4-BE49-F238E27FC236}">
                <a16:creationId xmlns:a16="http://schemas.microsoft.com/office/drawing/2014/main" id="{EAA89105-5E96-C070-64F2-8636655E60D3}"/>
              </a:ext>
            </a:extLst>
          </p:cNvPr>
          <p:cNvGrpSpPr/>
          <p:nvPr/>
        </p:nvGrpSpPr>
        <p:grpSpPr>
          <a:xfrm>
            <a:off x="3223650" y="2171866"/>
            <a:ext cx="371782" cy="274285"/>
            <a:chOff x="5223609" y="3731112"/>
            <a:chExt cx="371782" cy="274285"/>
          </a:xfrm>
        </p:grpSpPr>
        <p:sp>
          <p:nvSpPr>
            <p:cNvPr id="5" name="Google Shape;6502;p62">
              <a:extLst>
                <a:ext uri="{FF2B5EF4-FFF2-40B4-BE49-F238E27FC236}">
                  <a16:creationId xmlns:a16="http://schemas.microsoft.com/office/drawing/2014/main" id="{DA1D165E-E848-E6CF-B2B7-5073BC8B10E5}"/>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503;p62">
              <a:extLst>
                <a:ext uri="{FF2B5EF4-FFF2-40B4-BE49-F238E27FC236}">
                  <a16:creationId xmlns:a16="http://schemas.microsoft.com/office/drawing/2014/main" id="{DB63417D-B7B5-65AE-880C-B13805AF0348}"/>
                </a:ext>
              </a:extLst>
            </p:cNvPr>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0112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d67fadf4-a7a4-49aa-814d-a6f7950f7908"/>
  <p:tag name="SLIDO_EVENT_SECTION_UUID" val="228cd2c9-328c-4d8b-9cc4-2cc207c5d6c0"/>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2NzkyNTA3MjJ9"/>
  <p:tag name="SLIDO_TYPE" val="SlidoPoll"/>
  <p:tag name="SLIDO_POLL_UUID" val="5d43d019-accd-4402-a048-27a0525c415f"/>
  <p:tag name="SLIDO_TIMELINE" val="W3sicG9sbFF1ZXN0aW9uVXVpZCI6ImYwNTI4NGU4LTI1ZDctNGExYS1iOGZjLWEzOGYwMzY3ZmYxNSIsInNob3dSZXN1bHRzIjp0cnVlLCJzaG93Q29ycmVjdEFuc3dlcnMiOmZhbHNlLCJ2b3RpbmdMb2NrZWQiOmZhbHNlfV0="/>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heme/theme1.xml><?xml version="1.0" encoding="utf-8"?>
<a:theme xmlns:a="http://schemas.openxmlformats.org/drawingml/2006/main" name="Robotic Workshop by Slidesgo">
  <a:themeElements>
    <a:clrScheme name="Simple Light">
      <a:dk1>
        <a:srgbClr val="263238"/>
      </a:dk1>
      <a:lt1>
        <a:srgbClr val="FFFFFF"/>
      </a:lt1>
      <a:dk2>
        <a:srgbClr val="C7F9CC"/>
      </a:dk2>
      <a:lt2>
        <a:srgbClr val="80ED99"/>
      </a:lt2>
      <a:accent1>
        <a:srgbClr val="1A2327"/>
      </a:accent1>
      <a:accent2>
        <a:srgbClr val="58DD76"/>
      </a:accent2>
      <a:accent3>
        <a:srgbClr val="C7F9CC"/>
      </a:accent3>
      <a:accent4>
        <a:srgbClr val="80ED99"/>
      </a:accent4>
      <a:accent5>
        <a:srgbClr val="263238"/>
      </a:accent5>
      <a:accent6>
        <a:srgbClr val="FDFDFD"/>
      </a:accent6>
      <a:hlink>
        <a:srgbClr val="263238"/>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7968</TotalTime>
  <Words>953</Words>
  <Application>Microsoft Macintosh PowerPoint</Application>
  <PresentationFormat>On-screen Show (16:9)</PresentationFormat>
  <Paragraphs>93</Paragraphs>
  <Slides>22</Slides>
  <Notes>18</Notes>
  <HiddenSlides>2</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Poppins</vt:lpstr>
      <vt:lpstr>Söhne</vt:lpstr>
      <vt:lpstr>Palanquin Dark</vt:lpstr>
      <vt:lpstr>Calibri</vt:lpstr>
      <vt:lpstr>Segoe UI</vt:lpstr>
      <vt:lpstr>-apple-system</vt:lpstr>
      <vt:lpstr>Courier New</vt:lpstr>
      <vt:lpstr>Poppins Black</vt:lpstr>
      <vt:lpstr>Robotic Workshop by Slidesgo</vt:lpstr>
      <vt:lpstr>Do you use Selenium Only for Test Automation</vt:lpstr>
      <vt:lpstr>About me</vt:lpstr>
      <vt:lpstr>PowerPoint Presentation</vt:lpstr>
      <vt:lpstr>Once upon a time, a very smart engineer (named Jason), thought of creating a software to automate the timesheets, and the rest as they say is history…</vt:lpstr>
      <vt:lpstr>One saying to rule them all</vt:lpstr>
      <vt:lpstr>NFT</vt:lpstr>
      <vt:lpstr>NFT using Selenium</vt:lpstr>
      <vt:lpstr>Non-Testing Use Cases</vt:lpstr>
      <vt:lpstr>Web Scraping</vt:lpstr>
      <vt:lpstr>Web Traffic</vt:lpstr>
      <vt:lpstr>That one meeting…</vt:lpstr>
      <vt:lpstr>Everything Changed</vt:lpstr>
      <vt:lpstr>Hello WinappDriver</vt:lpstr>
      <vt:lpstr>Simple design</vt:lpstr>
      <vt:lpstr>Element Identification</vt:lpstr>
      <vt:lpstr>Demo Time  1. Element identification 2. Script execution</vt:lpstr>
      <vt:lpstr>Sample Use Cases</vt:lpstr>
      <vt:lpstr>Half empty half full</vt:lpstr>
      <vt:lpstr>PowerPoint Presentation</vt:lpstr>
      <vt:lpstr>Thanks</vt:lpstr>
      <vt:lpstr>PowerPoint Presentation</vt:lpstr>
      <vt:lpstr>Detailed design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you use Selenium Only for Test Automation</dc:title>
  <dc:creator>Robin Gupta</dc:creator>
  <cp:lastModifiedBy>Bill McGee</cp:lastModifiedBy>
  <cp:revision>56</cp:revision>
  <dcterms:modified xsi:type="dcterms:W3CDTF">2023-04-07T20:50:19Z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1.5.3.3511</vt:lpwstr>
  </property>
</Properties>
</file>